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0" r:id="rId3"/>
    <p:sldId id="261" r:id="rId4"/>
    <p:sldId id="262" r:id="rId5"/>
    <p:sldId id="292" r:id="rId6"/>
    <p:sldId id="269" r:id="rId7"/>
    <p:sldId id="265" r:id="rId8"/>
    <p:sldId id="294" r:id="rId9"/>
    <p:sldId id="295" r:id="rId10"/>
    <p:sldId id="296" r:id="rId11"/>
    <p:sldId id="297" r:id="rId12"/>
    <p:sldId id="300" r:id="rId13"/>
    <p:sldId id="299" r:id="rId14"/>
    <p:sldId id="301" r:id="rId15"/>
    <p:sldId id="302" r:id="rId16"/>
    <p:sldId id="303" r:id="rId17"/>
    <p:sldId id="304" r:id="rId18"/>
    <p:sldId id="305"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FF"/>
    <a:srgbClr val="D600FF"/>
    <a:srgbClr val="001EFF"/>
    <a:srgbClr val="FA9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70E97-876E-A54B-8B6D-AA70291439C7}" v="2558" dt="2023-01-09T14:52:43.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7" autoAdjust="0"/>
    <p:restoredTop sz="94690"/>
  </p:normalViewPr>
  <p:slideViewPr>
    <p:cSldViewPr snapToGrid="0" showGuides="1">
      <p:cViewPr varScale="1">
        <p:scale>
          <a:sx n="102" d="100"/>
          <a:sy n="102" d="100"/>
        </p:scale>
        <p:origin x="200" y="3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Test Accuracy</c:v>
                </c:pt>
              </c:strCache>
            </c:strRef>
          </c:tx>
          <c:spPr>
            <a:solidFill>
              <a:schemeClr val="accent1"/>
            </a:solidFill>
          </c:spPr>
          <c:dPt>
            <c:idx val="0"/>
            <c:bubble3D val="0"/>
            <c:spPr>
              <a:solidFill>
                <a:schemeClr val="bg2">
                  <a:lumMod val="85000"/>
                </a:schemeClr>
              </a:solidFill>
              <a:ln w="19050">
                <a:solidFill>
                  <a:schemeClr val="lt1"/>
                </a:solidFill>
              </a:ln>
              <a:effectLst/>
            </c:spPr>
            <c:extLst>
              <c:ext xmlns:c16="http://schemas.microsoft.com/office/drawing/2014/chart" uri="{C3380CC4-5D6E-409C-BE32-E72D297353CC}">
                <c16:uniqueId val="{00000001-CDF5-44DD-9229-B028BEC69337}"/>
              </c:ext>
            </c:extLst>
          </c:dPt>
          <c:dPt>
            <c:idx val="1"/>
            <c:bubble3D val="0"/>
            <c:spPr>
              <a:gradFill>
                <a:gsLst>
                  <a:gs pos="10000">
                    <a:schemeClr val="accent1"/>
                  </a:gs>
                  <a:gs pos="100000">
                    <a:schemeClr val="accent2"/>
                  </a:gs>
                </a:gsLst>
                <a:lin ang="5400000" scaled="1"/>
              </a:gradFill>
              <a:ln w="19050">
                <a:solidFill>
                  <a:schemeClr val="lt1"/>
                </a:solidFill>
              </a:ln>
              <a:effectLst/>
            </c:spPr>
            <c:extLst>
              <c:ext xmlns:c16="http://schemas.microsoft.com/office/drawing/2014/chart" uri="{C3380CC4-5D6E-409C-BE32-E72D297353CC}">
                <c16:uniqueId val="{00000003-CDF5-44DD-9229-B028BEC69337}"/>
              </c:ext>
            </c:extLst>
          </c:dPt>
          <c:cat>
            <c:strRef>
              <c:f>Sheet1!$A$2:$A$3</c:f>
              <c:strCache>
                <c:ptCount val="2"/>
                <c:pt idx="0">
                  <c:v>1st Run</c:v>
                </c:pt>
                <c:pt idx="1">
                  <c:v>Final Run</c:v>
                </c:pt>
              </c:strCache>
            </c:strRef>
          </c:cat>
          <c:val>
            <c:numRef>
              <c:f>Sheet1!$B$2:$B$3</c:f>
              <c:numCache>
                <c:formatCode>0%</c:formatCode>
                <c:ptCount val="2"/>
                <c:pt idx="0">
                  <c:v>0.53</c:v>
                </c:pt>
                <c:pt idx="1">
                  <c:v>0.75819999999999999</c:v>
                </c:pt>
              </c:numCache>
            </c:numRef>
          </c:val>
          <c:extLst>
            <c:ext xmlns:c16="http://schemas.microsoft.com/office/drawing/2014/chart" uri="{C3380CC4-5D6E-409C-BE32-E72D297353CC}">
              <c16:uniqueId val="{00000004-CDF5-44DD-9229-B028BEC693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PowerPoint]Sheet1'!$B$1</c:f>
              <c:strCache>
                <c:ptCount val="1"/>
                <c:pt idx="0">
                  <c:v>Test Accuracy</c:v>
                </c:pt>
              </c:strCache>
            </c:strRef>
          </c:tx>
          <c:spPr>
            <a:solidFill>
              <a:schemeClr val="accent6"/>
            </a:solidFill>
            <a:ln>
              <a:noFill/>
            </a:ln>
            <a:effectLst/>
            <a:sp3d/>
          </c:spPr>
          <c:invertIfNegative val="0"/>
          <c:dPt>
            <c:idx val="0"/>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4-3266-934F-A086-B93E4066E5D3}"/>
              </c:ext>
            </c:extLst>
          </c:dPt>
          <c:dPt>
            <c:idx val="1"/>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5-3266-934F-A086-B93E4066E5D3}"/>
              </c:ext>
            </c:extLst>
          </c:dPt>
          <c:dPt>
            <c:idx val="2"/>
            <c:invertIfNegative val="0"/>
            <c:bubble3D val="0"/>
            <c:spPr>
              <a:solidFill>
                <a:schemeClr val="accent3">
                  <a:lumMod val="60000"/>
                  <a:lumOff val="40000"/>
                </a:schemeClr>
              </a:solidFill>
              <a:ln>
                <a:noFill/>
              </a:ln>
              <a:effectLst/>
              <a:sp3d/>
            </c:spPr>
            <c:extLst>
              <c:ext xmlns:c16="http://schemas.microsoft.com/office/drawing/2014/chart" uri="{C3380CC4-5D6E-409C-BE32-E72D297353CC}">
                <c16:uniqueId val="{00000006-3266-934F-A086-B93E4066E5D3}"/>
              </c:ext>
            </c:extLst>
          </c:dPt>
          <c:dPt>
            <c:idx val="3"/>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1-3266-934F-A086-B93E4066E5D3}"/>
              </c:ext>
            </c:extLst>
          </c:dPt>
          <c:dPt>
            <c:idx val="4"/>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2-3266-934F-A086-B93E4066E5D3}"/>
              </c:ext>
            </c:extLst>
          </c:dPt>
          <c:dPt>
            <c:idx val="5"/>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3-3266-934F-A086-B93E4066E5D3}"/>
              </c:ext>
            </c:extLst>
          </c:dPt>
          <c:dPt>
            <c:idx val="9"/>
            <c:invertIfNegative val="0"/>
            <c:bubble3D val="0"/>
            <c:spPr>
              <a:solidFill>
                <a:srgbClr val="FF0000"/>
              </a:solidFill>
              <a:ln>
                <a:noFill/>
              </a:ln>
              <a:effectLst/>
              <a:sp3d/>
            </c:spPr>
            <c:extLst>
              <c:ext xmlns:c16="http://schemas.microsoft.com/office/drawing/2014/chart" uri="{C3380CC4-5D6E-409C-BE32-E72D297353CC}">
                <c16:uniqueId val="{00000007-3266-934F-A086-B93E4066E5D3}"/>
              </c:ext>
            </c:extLst>
          </c:dPt>
          <c:cat>
            <c:strRef>
              <c:f>'[Chart in Microsoft PowerPoint]Sheet1'!$A$2:$A$11</c:f>
              <c:strCache>
                <c:ptCount val="10"/>
                <c:pt idx="0">
                  <c:v>run 10</c:v>
                </c:pt>
                <c:pt idx="1">
                  <c:v>run 9</c:v>
                </c:pt>
                <c:pt idx="2">
                  <c:v>run 8</c:v>
                </c:pt>
                <c:pt idx="3">
                  <c:v>run 7</c:v>
                </c:pt>
                <c:pt idx="4">
                  <c:v>run 6</c:v>
                </c:pt>
                <c:pt idx="5">
                  <c:v>run 5</c:v>
                </c:pt>
                <c:pt idx="6">
                  <c:v>run 4</c:v>
                </c:pt>
                <c:pt idx="7">
                  <c:v>run 3</c:v>
                </c:pt>
                <c:pt idx="8">
                  <c:v>run 2</c:v>
                </c:pt>
                <c:pt idx="9">
                  <c:v>run 1</c:v>
                </c:pt>
              </c:strCache>
            </c:strRef>
          </c:cat>
          <c:val>
            <c:numRef>
              <c:f>'[Chart in Microsoft PowerPoint]Sheet1'!$B$2:$B$11</c:f>
              <c:numCache>
                <c:formatCode>General</c:formatCode>
                <c:ptCount val="10"/>
                <c:pt idx="0">
                  <c:v>0.75827753499999995</c:v>
                </c:pt>
                <c:pt idx="1">
                  <c:v>0.73917287600000003</c:v>
                </c:pt>
                <c:pt idx="2">
                  <c:v>0.68039774900000005</c:v>
                </c:pt>
                <c:pt idx="3">
                  <c:v>0.64417612599999996</c:v>
                </c:pt>
                <c:pt idx="4">
                  <c:v>0.58451706199999998</c:v>
                </c:pt>
                <c:pt idx="5">
                  <c:v>0.56374287599999995</c:v>
                </c:pt>
                <c:pt idx="6">
                  <c:v>0.55184656399999998</c:v>
                </c:pt>
                <c:pt idx="7">
                  <c:v>0.550243437</c:v>
                </c:pt>
                <c:pt idx="8">
                  <c:v>0.53333336099999995</c:v>
                </c:pt>
                <c:pt idx="9">
                  <c:v>0.36671400100000001</c:v>
                </c:pt>
              </c:numCache>
            </c:numRef>
          </c:val>
          <c:extLst>
            <c:ext xmlns:c16="http://schemas.microsoft.com/office/drawing/2014/chart" uri="{C3380CC4-5D6E-409C-BE32-E72D297353CC}">
              <c16:uniqueId val="{00000000-3266-934F-A086-B93E4066E5D3}"/>
            </c:ext>
          </c:extLst>
        </c:ser>
        <c:dLbls>
          <c:showLegendKey val="0"/>
          <c:showVal val="0"/>
          <c:showCatName val="0"/>
          <c:showSerName val="0"/>
          <c:showPercent val="0"/>
          <c:showBubbleSize val="0"/>
        </c:dLbls>
        <c:gapWidth val="150"/>
        <c:shape val="box"/>
        <c:axId val="841344720"/>
        <c:axId val="841346368"/>
        <c:axId val="0"/>
      </c:bar3DChart>
      <c:catAx>
        <c:axId val="841344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346368"/>
        <c:crosses val="autoZero"/>
        <c:auto val="1"/>
        <c:lblAlgn val="ctr"/>
        <c:lblOffset val="100"/>
        <c:noMultiLvlLbl val="0"/>
      </c:catAx>
      <c:valAx>
        <c:axId val="8413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34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11AE7-AADA-BA41-8F2C-C119A18EA57E}" type="datetimeFigureOut">
              <a:rPr lang="en-US" smtClean="0"/>
              <a:t>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1A494-1EB3-5F4D-98D6-9CE64EAFB7B5}" type="slidenum">
              <a:rPr lang="en-US" smtClean="0"/>
              <a:t>‹#›</a:t>
            </a:fld>
            <a:endParaRPr lang="en-US"/>
          </a:p>
        </p:txBody>
      </p:sp>
    </p:spTree>
    <p:extLst>
      <p:ext uri="{BB962C8B-B14F-4D97-AF65-F5344CB8AC3E}">
        <p14:creationId xmlns:p14="http://schemas.microsoft.com/office/powerpoint/2010/main" val="238995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As companies continue to adopt and utilize advanced machine learning technologies, the need for effective MLOps practices becomes increasingly important to ensure the successful deployment and management of these complex models in production environments. In this research, we delve into the crucial role of data logging and monitoring in MLOps and present a comprehensive solution using open-source tools like MLFlow and WhyLogs. This solution is designed to be seamlessly integrated into enterprise systems and address issues such as model drift to maintain the accuracy and reliability of machine learning models over time.</a:t>
            </a:r>
          </a:p>
          <a:p>
            <a:endParaRPr lang="en-US" dirty="0"/>
          </a:p>
        </p:txBody>
      </p:sp>
      <p:sp>
        <p:nvSpPr>
          <p:cNvPr id="4" name="Slide Number Placeholder 3"/>
          <p:cNvSpPr>
            <a:spLocks noGrp="1"/>
          </p:cNvSpPr>
          <p:nvPr>
            <p:ph type="sldNum" sz="quarter" idx="5"/>
          </p:nvPr>
        </p:nvSpPr>
        <p:spPr/>
        <p:txBody>
          <a:bodyPr/>
          <a:lstStyle/>
          <a:p>
            <a:fld id="{9A51A494-1EB3-5F4D-98D6-9CE64EAFB7B5}" type="slidenum">
              <a:rPr lang="en-US" smtClean="0"/>
              <a:t>5</a:t>
            </a:fld>
            <a:endParaRPr lang="en-US" dirty="0"/>
          </a:p>
        </p:txBody>
      </p:sp>
    </p:spTree>
    <p:extLst>
      <p:ext uri="{BB962C8B-B14F-4D97-AF65-F5344CB8AC3E}">
        <p14:creationId xmlns:p14="http://schemas.microsoft.com/office/powerpoint/2010/main" val="163104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IE" b="0" i="0" u="none" strike="noStrike" dirty="0">
                <a:solidFill>
                  <a:srgbClr val="D1D5DB"/>
                </a:solidFill>
                <a:effectLst/>
                <a:latin typeface="Söhne"/>
              </a:rPr>
              <a:t>Machine Learning (ML) has significant challenges when it comes to deploying models in production environments, and effective MLOps (machine learning operations) practices are needed to manage the end-to-end lifecycle of ML models.</a:t>
            </a:r>
          </a:p>
          <a:p>
            <a:pPr algn="l">
              <a:buFont typeface="Arial" panose="020B0604020202020204" pitchFamily="34" charset="0"/>
              <a:buChar char="•"/>
            </a:pPr>
            <a:r>
              <a:rPr lang="en-IE" b="0" i="0" u="none" strike="noStrike" dirty="0">
                <a:solidFill>
                  <a:srgbClr val="D1D5DB"/>
                </a:solidFill>
                <a:effectLst/>
                <a:latin typeface="Söhne"/>
              </a:rPr>
              <a:t>Data logging and monitoring are crucial for MLOps, as they allow organizations to track and optimize the performance of their ML models over time.</a:t>
            </a:r>
          </a:p>
          <a:p>
            <a:pPr algn="l">
              <a:buFont typeface="Arial" panose="020B0604020202020204" pitchFamily="34" charset="0"/>
              <a:buChar char="•"/>
            </a:pPr>
            <a:r>
              <a:rPr lang="en-IE" b="0" i="0" u="none" strike="noStrike" dirty="0">
                <a:solidFill>
                  <a:srgbClr val="D1D5DB"/>
                </a:solidFill>
                <a:effectLst/>
                <a:latin typeface="Söhne"/>
              </a:rPr>
              <a:t>MLFlow and WhyLogs are open-source platforms for managing the end-to-end ML lifecycle and data monitoring and debugging, respectively.</a:t>
            </a:r>
          </a:p>
          <a:p>
            <a:pPr algn="l">
              <a:buFont typeface="Arial" panose="020B0604020202020204" pitchFamily="34" charset="0"/>
              <a:buChar char="•"/>
            </a:pPr>
            <a:r>
              <a:rPr lang="en-IE" b="0" i="0" u="none" strike="noStrike" dirty="0">
                <a:solidFill>
                  <a:srgbClr val="D1D5DB"/>
                </a:solidFill>
                <a:effectLst/>
                <a:latin typeface="Söhne"/>
              </a:rPr>
              <a:t>Building and deploying ML models in enterprise environments requires considerations of scalability, reproducibility, and governance.</a:t>
            </a:r>
          </a:p>
          <a:p>
            <a:pPr algn="l">
              <a:buFont typeface="Arial" panose="020B0604020202020204" pitchFamily="34" charset="0"/>
              <a:buChar char="•"/>
            </a:pPr>
            <a:r>
              <a:rPr lang="en-IE" b="0" i="0" u="none" strike="noStrike" dirty="0">
                <a:solidFill>
                  <a:srgbClr val="D1D5DB"/>
                </a:solidFill>
                <a:effectLst/>
                <a:latin typeface="Söhne"/>
              </a:rPr>
              <a:t>Production-ready ML involves choosing the appropriate model for a task, deciding on deployment strategies, and tracking and maintaining model performance.</a:t>
            </a:r>
          </a:p>
          <a:p>
            <a:pPr algn="l">
              <a:buFont typeface="Arial" panose="020B0604020202020204" pitchFamily="34" charset="0"/>
              <a:buChar char="•"/>
            </a:pPr>
            <a:r>
              <a:rPr lang="en-IE" b="0" i="0" u="none" strike="noStrike" dirty="0">
                <a:solidFill>
                  <a:srgbClr val="D1D5DB"/>
                </a:solidFill>
                <a:effectLst/>
                <a:latin typeface="Söhne"/>
              </a:rPr>
              <a:t>Microsoft Azure Machine Learning is a cloud-based platform with tools and services for building, deploying, and managing ML models at scale.</a:t>
            </a:r>
          </a:p>
          <a:p>
            <a:pPr algn="l">
              <a:buFont typeface="Arial" panose="020B0604020202020204" pitchFamily="34" charset="0"/>
              <a:buChar char="•"/>
            </a:pPr>
            <a:r>
              <a:rPr lang="en-IE" b="0" i="0" u="none" strike="noStrike" dirty="0">
                <a:solidFill>
                  <a:srgbClr val="D1D5DB"/>
                </a:solidFill>
                <a:effectLst/>
                <a:latin typeface="Söhne"/>
              </a:rPr>
              <a:t>Docker is a tool for packaging and deploying applications, and it can be used to deploy ML models in a production environment.</a:t>
            </a:r>
          </a:p>
          <a:p>
            <a:pPr algn="l">
              <a:buFont typeface="Arial" panose="020B0604020202020204" pitchFamily="34" charset="0"/>
              <a:buChar char="•"/>
            </a:pPr>
            <a:r>
              <a:rPr lang="en-IE" b="0" i="0" u="none" strike="noStrike" dirty="0">
                <a:solidFill>
                  <a:srgbClr val="D1D5DB"/>
                </a:solidFill>
                <a:effectLst/>
                <a:latin typeface="Söhne"/>
              </a:rPr>
              <a:t>Model drift can occur when the distribution of data used for training differs from the distribution of data used for inference, and it can impact the performance of ML models.</a:t>
            </a:r>
          </a:p>
          <a:p>
            <a:pPr algn="l">
              <a:buFont typeface="Arial" panose="020B0604020202020204" pitchFamily="34" charset="0"/>
              <a:buChar char="•"/>
            </a:pPr>
            <a:r>
              <a:rPr lang="en-IE" b="0" i="0" u="none" strike="noStrike" dirty="0">
                <a:solidFill>
                  <a:srgbClr val="D1D5DB"/>
                </a:solidFill>
                <a:effectLst/>
                <a:latin typeface="Söhne"/>
              </a:rPr>
              <a:t>A comprehensive solution for data logging, monitoring, and model drift management in MLOps is presented, using open-source tools such as MLFlow and WhyLogs, and designed to be easily integrated into existing enterprise environments like Microsoft Azure with Docker containers.</a:t>
            </a:r>
          </a:p>
          <a:p>
            <a:endParaRPr lang="en-US" dirty="0"/>
          </a:p>
        </p:txBody>
      </p:sp>
      <p:sp>
        <p:nvSpPr>
          <p:cNvPr id="4" name="Slide Number Placeholder 3"/>
          <p:cNvSpPr>
            <a:spLocks noGrp="1"/>
          </p:cNvSpPr>
          <p:nvPr>
            <p:ph type="sldNum" sz="quarter" idx="5"/>
          </p:nvPr>
        </p:nvSpPr>
        <p:spPr/>
        <p:txBody>
          <a:bodyPr/>
          <a:lstStyle/>
          <a:p>
            <a:fld id="{9A51A494-1EB3-5F4D-98D6-9CE64EAFB7B5}" type="slidenum">
              <a:rPr lang="en-US" smtClean="0"/>
              <a:t>9</a:t>
            </a:fld>
            <a:endParaRPr lang="en-US" dirty="0"/>
          </a:p>
        </p:txBody>
      </p:sp>
    </p:spTree>
    <p:extLst>
      <p:ext uri="{BB962C8B-B14F-4D97-AF65-F5344CB8AC3E}">
        <p14:creationId xmlns:p14="http://schemas.microsoft.com/office/powerpoint/2010/main" val="412626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u="none" strike="noStrike" dirty="0">
                <a:solidFill>
                  <a:srgbClr val="D1D5DB"/>
                </a:solidFill>
                <a:effectLst/>
                <a:latin typeface="Söhne"/>
              </a:rPr>
              <a:t>The described system utilizes an architecture that outlines the pipeline execution of the data logging and monitoring process. The solution begins with the ingestion of a custom dataset from an on-premises database, which is then used to train a BERT model. Concurrently, MLFlow is configured to track and store the logged metrics and parameters associated with the model run within a </a:t>
            </a:r>
            <a:r>
              <a:rPr lang="en-IE" b="0" i="0" u="none" strike="noStrike" dirty="0" err="1">
                <a:solidFill>
                  <a:srgbClr val="D1D5DB"/>
                </a:solidFill>
                <a:effectLst/>
                <a:latin typeface="Söhne"/>
              </a:rPr>
              <a:t>Min.io</a:t>
            </a:r>
            <a:r>
              <a:rPr lang="en-IE" b="0" i="0" u="none" strike="noStrike" dirty="0">
                <a:solidFill>
                  <a:srgbClr val="D1D5DB"/>
                </a:solidFill>
                <a:effectLst/>
                <a:latin typeface="Söhne"/>
              </a:rPr>
              <a:t> block storage system. This logged data is then subjected to data profiling, utilizing WhyLogs - an open-source data profiling and monitoring platform - to track model drift and generate statistical alerts. The entire solution is containerized within Docker and deployed on a Microsoft Azure virtual machine for optimal scalability and flexibility.</a:t>
            </a:r>
            <a:endParaRPr lang="en-US" dirty="0"/>
          </a:p>
        </p:txBody>
      </p:sp>
      <p:sp>
        <p:nvSpPr>
          <p:cNvPr id="4" name="Slide Number Placeholder 3"/>
          <p:cNvSpPr>
            <a:spLocks noGrp="1"/>
          </p:cNvSpPr>
          <p:nvPr>
            <p:ph type="sldNum" sz="quarter" idx="5"/>
          </p:nvPr>
        </p:nvSpPr>
        <p:spPr/>
        <p:txBody>
          <a:bodyPr/>
          <a:lstStyle/>
          <a:p>
            <a:fld id="{9A51A494-1EB3-5F4D-98D6-9CE64EAFB7B5}" type="slidenum">
              <a:rPr lang="en-US" smtClean="0"/>
              <a:t>10</a:t>
            </a:fld>
            <a:endParaRPr lang="en-US"/>
          </a:p>
        </p:txBody>
      </p:sp>
    </p:spTree>
    <p:extLst>
      <p:ext uri="{BB962C8B-B14F-4D97-AF65-F5344CB8AC3E}">
        <p14:creationId xmlns:p14="http://schemas.microsoft.com/office/powerpoint/2010/main" val="240954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IE" b="0" i="0" u="none" strike="noStrike" dirty="0">
                <a:solidFill>
                  <a:srgbClr val="D1D5DB"/>
                </a:solidFill>
                <a:effectLst/>
                <a:latin typeface="Söhne"/>
              </a:rPr>
              <a:t> Dependence on open-source tools: While the use of open-source tools such as MLFlow and WhyLogs can provide many benefits, it also means that the solution is dependent on the continued development and support of these tools. If the tools are no longer actively maintained or do not meet the needs of the organization, it may be necessary to switch to alternative solutions.</a:t>
            </a:r>
          </a:p>
          <a:p>
            <a:pPr algn="l">
              <a:buFont typeface="+mj-lt"/>
              <a:buAutoNum type="arabicPeriod"/>
            </a:pPr>
            <a:r>
              <a:rPr lang="en-IE" b="0" i="0" u="none" strike="noStrike" dirty="0">
                <a:solidFill>
                  <a:srgbClr val="D1D5DB"/>
                </a:solidFill>
                <a:effectLst/>
                <a:latin typeface="Söhne"/>
              </a:rPr>
              <a:t> Integration with existing systems: Another potential limitation is the need to integrate the data logging and monitoring solution with existing systems and processes within the organization. This may require significant effort and resources, and may be challenging if the organization has legacy systems or processes that are difficult to modify.</a:t>
            </a:r>
          </a:p>
          <a:p>
            <a:pPr algn="l">
              <a:buFont typeface="+mj-lt"/>
              <a:buAutoNum type="arabicPeriod"/>
            </a:pPr>
            <a:r>
              <a:rPr lang="en-IE" b="0" i="0" u="none" strike="noStrike" dirty="0">
                <a:solidFill>
                  <a:srgbClr val="D1D5DB"/>
                </a:solidFill>
                <a:effectLst/>
                <a:latin typeface="Söhne"/>
              </a:rPr>
              <a:t> Complexity: The solution may be complex to set up and maintain, particularly for organizations with limited experience with MLOps. This could be a barrier for organizations that do not have the necessary skills or resources to effectively implement and manage the solution.</a:t>
            </a:r>
          </a:p>
          <a:p>
            <a:pPr algn="l">
              <a:buFont typeface="+mj-lt"/>
              <a:buAutoNum type="arabicPeriod"/>
            </a:pPr>
            <a:r>
              <a:rPr lang="en-IE" b="0" i="0" u="none" strike="noStrike" dirty="0">
                <a:solidFill>
                  <a:srgbClr val="D1D5DB"/>
                </a:solidFill>
                <a:effectLst/>
                <a:latin typeface="Söhne"/>
              </a:rPr>
              <a:t> Cost: While the use of open-source tools can help reduce costs, there may still be significant expenses associated with implementing and maintaining the data logging and monitoring solution. This could be a barrier for organizations with limited budgets or resources.</a:t>
            </a:r>
          </a:p>
          <a:p>
            <a:endParaRPr lang="en-US" dirty="0"/>
          </a:p>
        </p:txBody>
      </p:sp>
      <p:sp>
        <p:nvSpPr>
          <p:cNvPr id="4" name="Slide Number Placeholder 3"/>
          <p:cNvSpPr>
            <a:spLocks noGrp="1"/>
          </p:cNvSpPr>
          <p:nvPr>
            <p:ph type="sldNum" sz="quarter" idx="5"/>
          </p:nvPr>
        </p:nvSpPr>
        <p:spPr/>
        <p:txBody>
          <a:bodyPr/>
          <a:lstStyle/>
          <a:p>
            <a:fld id="{9A51A494-1EB3-5F4D-98D6-9CE64EAFB7B5}" type="slidenum">
              <a:rPr lang="en-US" smtClean="0"/>
              <a:t>16</a:t>
            </a:fld>
            <a:endParaRPr lang="en-US"/>
          </a:p>
        </p:txBody>
      </p:sp>
    </p:spTree>
    <p:extLst>
      <p:ext uri="{BB962C8B-B14F-4D97-AF65-F5344CB8AC3E}">
        <p14:creationId xmlns:p14="http://schemas.microsoft.com/office/powerpoint/2010/main" val="384434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1A494-1EB3-5F4D-98D6-9CE64EAFB7B5}" type="slidenum">
              <a:rPr lang="en-US" smtClean="0"/>
              <a:t>17</a:t>
            </a:fld>
            <a:endParaRPr lang="en-US"/>
          </a:p>
        </p:txBody>
      </p:sp>
    </p:spTree>
    <p:extLst>
      <p:ext uri="{BB962C8B-B14F-4D97-AF65-F5344CB8AC3E}">
        <p14:creationId xmlns:p14="http://schemas.microsoft.com/office/powerpoint/2010/main" val="171317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F82222-E486-4D3C-92A7-4088D02416E4}"/>
              </a:ext>
            </a:extLst>
          </p:cNvPr>
          <p:cNvSpPr>
            <a:spLocks noGrp="1"/>
          </p:cNvSpPr>
          <p:nvPr>
            <p:ph type="pic" sz="quarter" idx="13"/>
          </p:nvPr>
        </p:nvSpPr>
        <p:spPr>
          <a:xfrm>
            <a:off x="0" y="0"/>
            <a:ext cx="12192000" cy="6858000"/>
          </a:xfrm>
          <a:solidFill>
            <a:schemeClr val="tx2">
              <a:lumMod val="60000"/>
              <a:lumOff val="40000"/>
            </a:schemeClr>
          </a:solidFill>
        </p:spPr>
        <p:txBody>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7" name="Title 6">
            <a:extLst>
              <a:ext uri="{FF2B5EF4-FFF2-40B4-BE49-F238E27FC236}">
                <a16:creationId xmlns:a16="http://schemas.microsoft.com/office/drawing/2014/main" id="{2844919A-9DED-447B-B0F1-41C20E1BF1C3}"/>
              </a:ext>
            </a:extLst>
          </p:cNvPr>
          <p:cNvSpPr>
            <a:spLocks noGrp="1"/>
          </p:cNvSpPr>
          <p:nvPr>
            <p:ph type="title"/>
          </p:nvPr>
        </p:nvSpPr>
        <p:spPr/>
        <p:txBody>
          <a:bodyPr/>
          <a:lstStyle>
            <a:lvl1pPr algn="ctr">
              <a:defRPr b="1"/>
            </a:lvl1pPr>
          </a:lstStyle>
          <a:p>
            <a:r>
              <a:rPr lang="en-US"/>
              <a:t>Click to edit Master title style</a:t>
            </a:r>
            <a:endParaRPr lang="en-ID"/>
          </a:p>
        </p:txBody>
      </p:sp>
    </p:spTree>
    <p:extLst>
      <p:ext uri="{BB962C8B-B14F-4D97-AF65-F5344CB8AC3E}">
        <p14:creationId xmlns:p14="http://schemas.microsoft.com/office/powerpoint/2010/main" val="274477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79336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7" name="Picture Placeholder 2">
            <a:extLst>
              <a:ext uri="{FF2B5EF4-FFF2-40B4-BE49-F238E27FC236}">
                <a16:creationId xmlns:a16="http://schemas.microsoft.com/office/drawing/2014/main" id="{AABDEB28-98E6-4954-BFC7-274FBFBB3F40}"/>
              </a:ext>
            </a:extLst>
          </p:cNvPr>
          <p:cNvSpPr>
            <a:spLocks noGrp="1"/>
          </p:cNvSpPr>
          <p:nvPr>
            <p:ph type="pic" sz="quarter" idx="15"/>
          </p:nvPr>
        </p:nvSpPr>
        <p:spPr>
          <a:xfrm>
            <a:off x="1080553" y="1856792"/>
            <a:ext cx="10030894" cy="3349683"/>
          </a:xfrm>
          <a:prstGeom prst="roundRect">
            <a:avLst>
              <a:gd name="adj" fmla="val 5246"/>
            </a:avLst>
          </a:prstGeom>
          <a:solidFill>
            <a:schemeClr val="bg2">
              <a:lumMod val="75000"/>
            </a:schemeClr>
          </a:solidFill>
        </p:spPr>
        <p:txBody>
          <a:bodyPr/>
          <a:lstStyle/>
          <a:p>
            <a:endParaRPr lang="en-ID"/>
          </a:p>
        </p:txBody>
      </p:sp>
    </p:spTree>
    <p:extLst>
      <p:ext uri="{BB962C8B-B14F-4D97-AF65-F5344CB8AC3E}">
        <p14:creationId xmlns:p14="http://schemas.microsoft.com/office/powerpoint/2010/main" val="81707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ievem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69383FC-FC81-4194-B84E-4A43939D29EE}"/>
              </a:ext>
            </a:extLst>
          </p:cNvPr>
          <p:cNvSpPr>
            <a:spLocks noGrp="1"/>
          </p:cNvSpPr>
          <p:nvPr>
            <p:ph type="pic" sz="quarter" idx="15"/>
          </p:nvPr>
        </p:nvSpPr>
        <p:spPr>
          <a:xfrm>
            <a:off x="6484776" y="0"/>
            <a:ext cx="5707224" cy="4627984"/>
          </a:xfrm>
          <a:prstGeom prst="rect">
            <a:avLst/>
          </a:prstGeom>
          <a:solidFill>
            <a:schemeClr val="bg2">
              <a:lumMod val="75000"/>
            </a:schemeClr>
          </a:solidFill>
        </p:spPr>
        <p:txBody>
          <a:bodyPr wrap="square">
            <a:noAutofit/>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3" name="Text Placeholder 9">
            <a:extLst>
              <a:ext uri="{FF2B5EF4-FFF2-40B4-BE49-F238E27FC236}">
                <a16:creationId xmlns:a16="http://schemas.microsoft.com/office/drawing/2014/main" id="{D1B675AC-F544-4653-9A14-F62E7E6868DF}"/>
              </a:ext>
            </a:extLst>
          </p:cNvPr>
          <p:cNvSpPr>
            <a:spLocks noGrp="1"/>
          </p:cNvSpPr>
          <p:nvPr>
            <p:ph type="body" sz="quarter" idx="14"/>
          </p:nvPr>
        </p:nvSpPr>
        <p:spPr>
          <a:xfrm>
            <a:off x="1098550" y="131088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4" name="Title 6">
            <a:extLst>
              <a:ext uri="{FF2B5EF4-FFF2-40B4-BE49-F238E27FC236}">
                <a16:creationId xmlns:a16="http://schemas.microsoft.com/office/drawing/2014/main" id="{3F6F6850-89B2-4E66-8929-DC7B3225CE77}"/>
              </a:ext>
            </a:extLst>
          </p:cNvPr>
          <p:cNvSpPr>
            <a:spLocks noGrp="1"/>
          </p:cNvSpPr>
          <p:nvPr>
            <p:ph type="title" hasCustomPrompt="1"/>
          </p:nvPr>
        </p:nvSpPr>
        <p:spPr>
          <a:xfrm>
            <a:off x="1098550" y="1320414"/>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15627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2" name="Picture Placeholder 11">
            <a:extLst>
              <a:ext uri="{FF2B5EF4-FFF2-40B4-BE49-F238E27FC236}">
                <a16:creationId xmlns:a16="http://schemas.microsoft.com/office/drawing/2014/main" id="{189E2911-B4FB-43D0-9F1D-AFFC346307BE}"/>
              </a:ext>
            </a:extLst>
          </p:cNvPr>
          <p:cNvSpPr>
            <a:spLocks noGrp="1"/>
          </p:cNvSpPr>
          <p:nvPr>
            <p:ph type="pic" sz="quarter" idx="13"/>
          </p:nvPr>
        </p:nvSpPr>
        <p:spPr>
          <a:xfrm>
            <a:off x="5327492" y="0"/>
            <a:ext cx="6864508" cy="6187607"/>
          </a:xfrm>
          <a:custGeom>
            <a:avLst/>
            <a:gdLst>
              <a:gd name="connsiteX0" fmla="*/ 1787058 w 6864508"/>
              <a:gd name="connsiteY0" fmla="*/ 0 h 6187607"/>
              <a:gd name="connsiteX1" fmla="*/ 6864508 w 6864508"/>
              <a:gd name="connsiteY1" fmla="*/ 0 h 6187607"/>
              <a:gd name="connsiteX2" fmla="*/ 6864508 w 6864508"/>
              <a:gd name="connsiteY2" fmla="*/ 3723650 h 6187607"/>
              <a:gd name="connsiteX3" fmla="*/ 5311934 w 6864508"/>
              <a:gd name="connsiteY3" fmla="*/ 5276223 h 6187607"/>
              <a:gd name="connsiteX4" fmla="*/ 911383 w 6864508"/>
              <a:gd name="connsiteY4" fmla="*/ 5276223 h 6187607"/>
              <a:gd name="connsiteX5" fmla="*/ 911385 w 6864508"/>
              <a:gd name="connsiteY5" fmla="*/ 5276224 h 6187607"/>
              <a:gd name="connsiteX6" fmla="*/ 911385 w 6864508"/>
              <a:gd name="connsiteY6" fmla="*/ 875673 h 61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4508" h="6187607">
                <a:moveTo>
                  <a:pt x="1787058" y="0"/>
                </a:moveTo>
                <a:lnTo>
                  <a:pt x="6864508" y="0"/>
                </a:lnTo>
                <a:lnTo>
                  <a:pt x="6864508" y="3723650"/>
                </a:lnTo>
                <a:lnTo>
                  <a:pt x="5311934" y="5276223"/>
                </a:lnTo>
                <a:cubicBezTo>
                  <a:pt x="4096755" y="6491402"/>
                  <a:pt x="2126563" y="6491402"/>
                  <a:pt x="911383" y="5276223"/>
                </a:cubicBezTo>
                <a:lnTo>
                  <a:pt x="911385" y="5276224"/>
                </a:lnTo>
                <a:cubicBezTo>
                  <a:pt x="-303794" y="4061045"/>
                  <a:pt x="-303794" y="2090852"/>
                  <a:pt x="911385" y="875673"/>
                </a:cubicBezTo>
                <a:close/>
              </a:path>
            </a:pathLst>
          </a:custGeom>
          <a:solidFill>
            <a:schemeClr val="bg2">
              <a:lumMod val="75000"/>
            </a:schemeClr>
          </a:solidFill>
        </p:spPr>
        <p:txBody>
          <a:bodyPr wrap="square">
            <a:noAutofit/>
          </a:bodyPr>
          <a:lstStyle/>
          <a:p>
            <a:endParaRPr lang="en-ID"/>
          </a:p>
        </p:txBody>
      </p:sp>
      <p:sp>
        <p:nvSpPr>
          <p:cNvPr id="8" name="Text Placeholder 9">
            <a:extLst>
              <a:ext uri="{FF2B5EF4-FFF2-40B4-BE49-F238E27FC236}">
                <a16:creationId xmlns:a16="http://schemas.microsoft.com/office/drawing/2014/main" id="{F3DE9B09-A7C0-490C-BD03-3CD85B62C0D4}"/>
              </a:ext>
            </a:extLst>
          </p:cNvPr>
          <p:cNvSpPr>
            <a:spLocks noGrp="1"/>
          </p:cNvSpPr>
          <p:nvPr>
            <p:ph type="body" sz="quarter" idx="14"/>
          </p:nvPr>
        </p:nvSpPr>
        <p:spPr>
          <a:xfrm>
            <a:off x="942974" y="324128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Title 6">
            <a:extLst>
              <a:ext uri="{FF2B5EF4-FFF2-40B4-BE49-F238E27FC236}">
                <a16:creationId xmlns:a16="http://schemas.microsoft.com/office/drawing/2014/main" id="{E97EE21F-6475-479F-BDF0-7452E10C69FE}"/>
              </a:ext>
            </a:extLst>
          </p:cNvPr>
          <p:cNvSpPr>
            <a:spLocks noGrp="1"/>
          </p:cNvSpPr>
          <p:nvPr>
            <p:ph type="title" hasCustomPrompt="1"/>
          </p:nvPr>
        </p:nvSpPr>
        <p:spPr>
          <a:xfrm>
            <a:off x="942974" y="3250814"/>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21378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bg>
      <p:bgPr>
        <a:gradFill flip="none" rotWithShape="1">
          <a:gsLst>
            <a:gs pos="10000">
              <a:schemeClr val="accent1"/>
            </a:gs>
            <a:gs pos="100000">
              <a:schemeClr val="accent2"/>
            </a:gs>
          </a:gsLst>
          <a:lin ang="13500000" scaled="1"/>
          <a:tileRect/>
        </a:grad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793364"/>
            <a:ext cx="10515600" cy="1140211"/>
          </a:xfrm>
        </p:spPr>
        <p:txBody>
          <a:bodyPr>
            <a:normAutofit/>
          </a:bodyPr>
          <a:lstStyle>
            <a:lvl1pPr algn="l">
              <a:defRPr sz="4000" b="1">
                <a:solidFill>
                  <a:schemeClr val="bg2"/>
                </a:solidFill>
              </a:defRPr>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bg2"/>
                </a:solidFill>
              </a:defRPr>
            </a:lvl1pPr>
            <a:lvl5pPr>
              <a:defRPr sz="1400"/>
            </a:lvl5pPr>
          </a:lstStyle>
          <a:p>
            <a:pPr lvl="0"/>
            <a:r>
              <a:rPr lang="en-US" dirty="0"/>
              <a:t>Click to edit Master text styles</a:t>
            </a:r>
          </a:p>
        </p:txBody>
      </p:sp>
      <p:sp>
        <p:nvSpPr>
          <p:cNvPr id="57" name="Picture Placeholder 10">
            <a:extLst>
              <a:ext uri="{FF2B5EF4-FFF2-40B4-BE49-F238E27FC236}">
                <a16:creationId xmlns:a16="http://schemas.microsoft.com/office/drawing/2014/main" id="{42DE4AE4-D698-4D8E-92D2-7C7E2A1A3162}"/>
              </a:ext>
            </a:extLst>
          </p:cNvPr>
          <p:cNvSpPr>
            <a:spLocks noGrp="1"/>
          </p:cNvSpPr>
          <p:nvPr>
            <p:ph type="pic" sz="quarter" idx="15"/>
          </p:nvPr>
        </p:nvSpPr>
        <p:spPr>
          <a:xfrm>
            <a:off x="1740357" y="2240861"/>
            <a:ext cx="2040436" cy="2040436"/>
          </a:xfrm>
          <a:prstGeom prst="ellipse">
            <a:avLst/>
          </a:prstGeom>
          <a:solidFill>
            <a:schemeClr val="bg2">
              <a:lumMod val="75000"/>
            </a:schemeClr>
          </a:solidFill>
        </p:spPr>
        <p:txBody>
          <a:bodyPr wrap="square">
            <a:noAutofit/>
          </a:bodyPr>
          <a:lstStyle>
            <a:lvl1pPr>
              <a:defRPr sz="800"/>
            </a:lvl1pPr>
          </a:lstStyle>
          <a:p>
            <a:endParaRPr lang="en-US"/>
          </a:p>
        </p:txBody>
      </p:sp>
      <p:sp>
        <p:nvSpPr>
          <p:cNvPr id="58" name="Picture Placeholder 13">
            <a:extLst>
              <a:ext uri="{FF2B5EF4-FFF2-40B4-BE49-F238E27FC236}">
                <a16:creationId xmlns:a16="http://schemas.microsoft.com/office/drawing/2014/main" id="{7ED42715-3FF9-4FAB-B1EE-99ED60A91843}"/>
              </a:ext>
            </a:extLst>
          </p:cNvPr>
          <p:cNvSpPr>
            <a:spLocks noGrp="1"/>
          </p:cNvSpPr>
          <p:nvPr>
            <p:ph type="pic" sz="quarter" idx="16"/>
          </p:nvPr>
        </p:nvSpPr>
        <p:spPr>
          <a:xfrm>
            <a:off x="5058920" y="2240861"/>
            <a:ext cx="2040436" cy="2040436"/>
          </a:xfrm>
          <a:prstGeom prst="ellipse">
            <a:avLst/>
          </a:prstGeom>
          <a:solidFill>
            <a:schemeClr val="bg2">
              <a:lumMod val="75000"/>
            </a:schemeClr>
          </a:solidFill>
        </p:spPr>
        <p:txBody>
          <a:bodyPr wrap="square">
            <a:noAutofit/>
          </a:bodyPr>
          <a:lstStyle>
            <a:lvl1pPr>
              <a:defRPr sz="800"/>
            </a:lvl1pPr>
          </a:lstStyle>
          <a:p>
            <a:endParaRPr lang="en-US"/>
          </a:p>
        </p:txBody>
      </p:sp>
      <p:sp>
        <p:nvSpPr>
          <p:cNvPr id="59" name="Picture Placeholder 14">
            <a:extLst>
              <a:ext uri="{FF2B5EF4-FFF2-40B4-BE49-F238E27FC236}">
                <a16:creationId xmlns:a16="http://schemas.microsoft.com/office/drawing/2014/main" id="{0DB6D900-DB52-449A-9863-5B45D4DF0D32}"/>
              </a:ext>
            </a:extLst>
          </p:cNvPr>
          <p:cNvSpPr>
            <a:spLocks noGrp="1"/>
          </p:cNvSpPr>
          <p:nvPr>
            <p:ph type="pic" sz="quarter" idx="17"/>
          </p:nvPr>
        </p:nvSpPr>
        <p:spPr>
          <a:xfrm>
            <a:off x="8377483" y="2240861"/>
            <a:ext cx="2040436" cy="2040436"/>
          </a:xfrm>
          <a:prstGeom prst="ellipse">
            <a:avLst/>
          </a:prstGeom>
          <a:solidFill>
            <a:schemeClr val="bg2">
              <a:lumMod val="7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37165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9261DFD-5258-4541-878A-6A11D319B65C}"/>
              </a:ext>
            </a:extLst>
          </p:cNvPr>
          <p:cNvSpPr>
            <a:spLocks noGrp="1"/>
          </p:cNvSpPr>
          <p:nvPr>
            <p:ph type="pic" sz="quarter" idx="15"/>
          </p:nvPr>
        </p:nvSpPr>
        <p:spPr>
          <a:xfrm>
            <a:off x="733425" y="918094"/>
            <a:ext cx="2550253" cy="3783435"/>
          </a:xfrm>
          <a:custGeom>
            <a:avLst/>
            <a:gdLst>
              <a:gd name="connsiteX0" fmla="*/ 165001 w 2550253"/>
              <a:gd name="connsiteY0" fmla="*/ 0 h 3783435"/>
              <a:gd name="connsiteX1" fmla="*/ 2385252 w 2550253"/>
              <a:gd name="connsiteY1" fmla="*/ 0 h 3783435"/>
              <a:gd name="connsiteX2" fmla="*/ 2550253 w 2550253"/>
              <a:gd name="connsiteY2" fmla="*/ 165001 h 3783435"/>
              <a:gd name="connsiteX3" fmla="*/ 2550253 w 2550253"/>
              <a:gd name="connsiteY3" fmla="*/ 3618434 h 3783435"/>
              <a:gd name="connsiteX4" fmla="*/ 2385252 w 2550253"/>
              <a:gd name="connsiteY4" fmla="*/ 3783435 h 3783435"/>
              <a:gd name="connsiteX5" fmla="*/ 165001 w 2550253"/>
              <a:gd name="connsiteY5" fmla="*/ 3783435 h 3783435"/>
              <a:gd name="connsiteX6" fmla="*/ 0 w 2550253"/>
              <a:gd name="connsiteY6" fmla="*/ 3618434 h 3783435"/>
              <a:gd name="connsiteX7" fmla="*/ 0 w 2550253"/>
              <a:gd name="connsiteY7" fmla="*/ 165001 h 3783435"/>
              <a:gd name="connsiteX8" fmla="*/ 165001 w 2550253"/>
              <a:gd name="connsiteY8" fmla="*/ 0 h 378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0253" h="3783435">
                <a:moveTo>
                  <a:pt x="165001" y="0"/>
                </a:moveTo>
                <a:lnTo>
                  <a:pt x="2385252" y="0"/>
                </a:lnTo>
                <a:cubicBezTo>
                  <a:pt x="2476380" y="0"/>
                  <a:pt x="2550253" y="73873"/>
                  <a:pt x="2550253" y="165001"/>
                </a:cubicBezTo>
                <a:lnTo>
                  <a:pt x="2550253" y="3618434"/>
                </a:lnTo>
                <a:cubicBezTo>
                  <a:pt x="2550253" y="3709562"/>
                  <a:pt x="2476380" y="3783435"/>
                  <a:pt x="2385252" y="3783435"/>
                </a:cubicBezTo>
                <a:lnTo>
                  <a:pt x="165001" y="3783435"/>
                </a:lnTo>
                <a:cubicBezTo>
                  <a:pt x="73873" y="3783435"/>
                  <a:pt x="0" y="3709562"/>
                  <a:pt x="0" y="3618434"/>
                </a:cubicBezTo>
                <a:lnTo>
                  <a:pt x="0" y="165001"/>
                </a:lnTo>
                <a:cubicBezTo>
                  <a:pt x="0" y="73873"/>
                  <a:pt x="73873" y="0"/>
                  <a:pt x="165001" y="0"/>
                </a:cubicBezTo>
                <a:close/>
              </a:path>
            </a:pathLst>
          </a:custGeom>
          <a:solidFill>
            <a:schemeClr val="bg2">
              <a:lumMod val="75000"/>
            </a:schemeClr>
          </a:solidFill>
        </p:spPr>
        <p:txBody>
          <a:bodyPr wrap="square">
            <a:noAutofit/>
          </a:bodyPr>
          <a:lstStyle/>
          <a:p>
            <a:endParaRPr lang="en-ID"/>
          </a:p>
        </p:txBody>
      </p:sp>
      <p:sp>
        <p:nvSpPr>
          <p:cNvPr id="15" name="Picture Placeholder 14">
            <a:extLst>
              <a:ext uri="{FF2B5EF4-FFF2-40B4-BE49-F238E27FC236}">
                <a16:creationId xmlns:a16="http://schemas.microsoft.com/office/drawing/2014/main" id="{A834C876-392F-4DF4-8761-1BCEAB45D9F2}"/>
              </a:ext>
            </a:extLst>
          </p:cNvPr>
          <p:cNvSpPr>
            <a:spLocks noGrp="1"/>
          </p:cNvSpPr>
          <p:nvPr>
            <p:ph type="pic" sz="quarter" idx="16"/>
          </p:nvPr>
        </p:nvSpPr>
        <p:spPr>
          <a:xfrm>
            <a:off x="3463430" y="918094"/>
            <a:ext cx="2550253" cy="3783435"/>
          </a:xfrm>
          <a:custGeom>
            <a:avLst/>
            <a:gdLst>
              <a:gd name="connsiteX0" fmla="*/ 165001 w 2550253"/>
              <a:gd name="connsiteY0" fmla="*/ 0 h 3783435"/>
              <a:gd name="connsiteX1" fmla="*/ 2385252 w 2550253"/>
              <a:gd name="connsiteY1" fmla="*/ 0 h 3783435"/>
              <a:gd name="connsiteX2" fmla="*/ 2550253 w 2550253"/>
              <a:gd name="connsiteY2" fmla="*/ 165001 h 3783435"/>
              <a:gd name="connsiteX3" fmla="*/ 2550253 w 2550253"/>
              <a:gd name="connsiteY3" fmla="*/ 3618434 h 3783435"/>
              <a:gd name="connsiteX4" fmla="*/ 2385252 w 2550253"/>
              <a:gd name="connsiteY4" fmla="*/ 3783435 h 3783435"/>
              <a:gd name="connsiteX5" fmla="*/ 165001 w 2550253"/>
              <a:gd name="connsiteY5" fmla="*/ 3783435 h 3783435"/>
              <a:gd name="connsiteX6" fmla="*/ 0 w 2550253"/>
              <a:gd name="connsiteY6" fmla="*/ 3618434 h 3783435"/>
              <a:gd name="connsiteX7" fmla="*/ 0 w 2550253"/>
              <a:gd name="connsiteY7" fmla="*/ 165001 h 3783435"/>
              <a:gd name="connsiteX8" fmla="*/ 165001 w 2550253"/>
              <a:gd name="connsiteY8" fmla="*/ 0 h 378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0253" h="3783435">
                <a:moveTo>
                  <a:pt x="165001" y="0"/>
                </a:moveTo>
                <a:lnTo>
                  <a:pt x="2385252" y="0"/>
                </a:lnTo>
                <a:cubicBezTo>
                  <a:pt x="2476380" y="0"/>
                  <a:pt x="2550253" y="73873"/>
                  <a:pt x="2550253" y="165001"/>
                </a:cubicBezTo>
                <a:lnTo>
                  <a:pt x="2550253" y="3618434"/>
                </a:lnTo>
                <a:cubicBezTo>
                  <a:pt x="2550253" y="3709562"/>
                  <a:pt x="2476380" y="3783435"/>
                  <a:pt x="2385252" y="3783435"/>
                </a:cubicBezTo>
                <a:lnTo>
                  <a:pt x="165001" y="3783435"/>
                </a:lnTo>
                <a:cubicBezTo>
                  <a:pt x="73873" y="3783435"/>
                  <a:pt x="0" y="3709562"/>
                  <a:pt x="0" y="3618434"/>
                </a:cubicBezTo>
                <a:lnTo>
                  <a:pt x="0" y="165001"/>
                </a:lnTo>
                <a:cubicBezTo>
                  <a:pt x="0" y="73873"/>
                  <a:pt x="73873" y="0"/>
                  <a:pt x="165001" y="0"/>
                </a:cubicBezTo>
                <a:close/>
              </a:path>
            </a:pathLst>
          </a:custGeom>
          <a:solidFill>
            <a:schemeClr val="bg2">
              <a:lumMod val="75000"/>
            </a:schemeClr>
          </a:solidFill>
        </p:spPr>
        <p:txBody>
          <a:bodyPr wrap="square">
            <a:noAutofit/>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1" name="Text Placeholder 9">
            <a:extLst>
              <a:ext uri="{FF2B5EF4-FFF2-40B4-BE49-F238E27FC236}">
                <a16:creationId xmlns:a16="http://schemas.microsoft.com/office/drawing/2014/main" id="{09BF1AD5-BD54-4510-8294-336634031284}"/>
              </a:ext>
            </a:extLst>
          </p:cNvPr>
          <p:cNvSpPr>
            <a:spLocks noGrp="1"/>
          </p:cNvSpPr>
          <p:nvPr>
            <p:ph type="body" sz="quarter" idx="14"/>
          </p:nvPr>
        </p:nvSpPr>
        <p:spPr>
          <a:xfrm>
            <a:off x="6603206" y="12410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2" name="Title 6">
            <a:extLst>
              <a:ext uri="{FF2B5EF4-FFF2-40B4-BE49-F238E27FC236}">
                <a16:creationId xmlns:a16="http://schemas.microsoft.com/office/drawing/2014/main" id="{F51E1312-EE1F-471B-95F1-A6F08B95A202}"/>
              </a:ext>
            </a:extLst>
          </p:cNvPr>
          <p:cNvSpPr>
            <a:spLocks noGrp="1"/>
          </p:cNvSpPr>
          <p:nvPr>
            <p:ph type="title" hasCustomPrompt="1"/>
          </p:nvPr>
        </p:nvSpPr>
        <p:spPr>
          <a:xfrm>
            <a:off x="6603206" y="1279139"/>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6030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111822" y="1444046"/>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111822" y="1434520"/>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3" name="Picture Placeholder 2">
            <a:extLst>
              <a:ext uri="{FF2B5EF4-FFF2-40B4-BE49-F238E27FC236}">
                <a16:creationId xmlns:a16="http://schemas.microsoft.com/office/drawing/2014/main" id="{0C4AE7D9-386F-4E91-A9C7-39C4DD1B2329}"/>
              </a:ext>
            </a:extLst>
          </p:cNvPr>
          <p:cNvSpPr>
            <a:spLocks noGrp="1"/>
          </p:cNvSpPr>
          <p:nvPr>
            <p:ph type="pic" sz="quarter" idx="15"/>
          </p:nvPr>
        </p:nvSpPr>
        <p:spPr>
          <a:xfrm>
            <a:off x="6400800" y="0"/>
            <a:ext cx="5791200" cy="6858000"/>
          </a:xfrm>
          <a:solidFill>
            <a:schemeClr val="bg2">
              <a:lumMod val="75000"/>
            </a:schemeClr>
          </a:solidFill>
        </p:spPr>
        <p:txBody>
          <a:bodyPr/>
          <a:lstStyle/>
          <a:p>
            <a:endParaRPr lang="en-ID"/>
          </a:p>
        </p:txBody>
      </p:sp>
    </p:spTree>
    <p:extLst>
      <p:ext uri="{BB962C8B-B14F-4D97-AF65-F5344CB8AC3E}">
        <p14:creationId xmlns:p14="http://schemas.microsoft.com/office/powerpoint/2010/main" val="21882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AB8362-1DE0-4200-BCED-F2B94A62C28E}"/>
              </a:ext>
            </a:extLst>
          </p:cNvPr>
          <p:cNvSpPr>
            <a:spLocks noGrp="1"/>
          </p:cNvSpPr>
          <p:nvPr>
            <p:ph type="pic" sz="quarter" idx="15"/>
          </p:nvPr>
        </p:nvSpPr>
        <p:spPr>
          <a:xfrm>
            <a:off x="6084499" y="0"/>
            <a:ext cx="5505522" cy="6858000"/>
          </a:xfrm>
          <a:solidFill>
            <a:schemeClr val="bg2">
              <a:lumMod val="75000"/>
            </a:schemeClr>
          </a:solidFill>
        </p:spPr>
        <p:txBody>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1" name="Text Placeholder 9">
            <a:extLst>
              <a:ext uri="{FF2B5EF4-FFF2-40B4-BE49-F238E27FC236}">
                <a16:creationId xmlns:a16="http://schemas.microsoft.com/office/drawing/2014/main" id="{8C739801-7EE9-40E9-8138-0651CC0FBBF4}"/>
              </a:ext>
            </a:extLst>
          </p:cNvPr>
          <p:cNvSpPr>
            <a:spLocks noGrp="1"/>
          </p:cNvSpPr>
          <p:nvPr>
            <p:ph type="body" sz="quarter" idx="14"/>
          </p:nvPr>
        </p:nvSpPr>
        <p:spPr>
          <a:xfrm>
            <a:off x="1074421" y="3123849"/>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2" name="Title 6">
            <a:extLst>
              <a:ext uri="{FF2B5EF4-FFF2-40B4-BE49-F238E27FC236}">
                <a16:creationId xmlns:a16="http://schemas.microsoft.com/office/drawing/2014/main" id="{F063445B-25F7-405B-A20D-0177B4634B53}"/>
              </a:ext>
            </a:extLst>
          </p:cNvPr>
          <p:cNvSpPr>
            <a:spLocks noGrp="1"/>
          </p:cNvSpPr>
          <p:nvPr>
            <p:ph type="title" hasCustomPrompt="1"/>
          </p:nvPr>
        </p:nvSpPr>
        <p:spPr>
          <a:xfrm>
            <a:off x="1074421" y="3161950"/>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10465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ofoli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5E48A0-E128-4F8D-B21A-48047E075A33}"/>
              </a:ext>
            </a:extLst>
          </p:cNvPr>
          <p:cNvSpPr>
            <a:spLocks noGrp="1"/>
          </p:cNvSpPr>
          <p:nvPr>
            <p:ph type="pic" sz="quarter" idx="15"/>
          </p:nvPr>
        </p:nvSpPr>
        <p:spPr>
          <a:xfrm>
            <a:off x="1104900" y="714376"/>
            <a:ext cx="2190750" cy="2371724"/>
          </a:xfrm>
          <a:prstGeom prst="roundRect">
            <a:avLst>
              <a:gd name="adj" fmla="val 7537"/>
            </a:avLst>
          </a:prstGeom>
          <a:solidFill>
            <a:schemeClr val="bg2">
              <a:lumMod val="75000"/>
            </a:schemeClr>
          </a:solidFill>
        </p:spPr>
        <p:txBody>
          <a:bodyPr/>
          <a:lstStyle/>
          <a:p>
            <a:endParaRPr lang="en-ID"/>
          </a:p>
        </p:txBody>
      </p:sp>
      <p:sp>
        <p:nvSpPr>
          <p:cNvPr id="13" name="Picture Placeholder 2">
            <a:extLst>
              <a:ext uri="{FF2B5EF4-FFF2-40B4-BE49-F238E27FC236}">
                <a16:creationId xmlns:a16="http://schemas.microsoft.com/office/drawing/2014/main" id="{C7DCE765-1CA8-45E7-98FB-97D698DE2159}"/>
              </a:ext>
            </a:extLst>
          </p:cNvPr>
          <p:cNvSpPr>
            <a:spLocks noGrp="1"/>
          </p:cNvSpPr>
          <p:nvPr>
            <p:ph type="pic" sz="quarter" idx="16"/>
          </p:nvPr>
        </p:nvSpPr>
        <p:spPr>
          <a:xfrm>
            <a:off x="1104900" y="3390901"/>
            <a:ext cx="2190750" cy="2371724"/>
          </a:xfrm>
          <a:prstGeom prst="roundRect">
            <a:avLst>
              <a:gd name="adj" fmla="val 7537"/>
            </a:avLst>
          </a:prstGeom>
          <a:solidFill>
            <a:schemeClr val="bg2">
              <a:lumMod val="75000"/>
            </a:schemeClr>
          </a:solidFill>
        </p:spPr>
        <p:txBody>
          <a:bodyPr/>
          <a:lstStyle/>
          <a:p>
            <a:endParaRPr lang="en-ID"/>
          </a:p>
        </p:txBody>
      </p:sp>
      <p:sp>
        <p:nvSpPr>
          <p:cNvPr id="14" name="Picture Placeholder 2">
            <a:extLst>
              <a:ext uri="{FF2B5EF4-FFF2-40B4-BE49-F238E27FC236}">
                <a16:creationId xmlns:a16="http://schemas.microsoft.com/office/drawing/2014/main" id="{232264E7-0051-4E4A-89BA-3FEBC5DDFCCE}"/>
              </a:ext>
            </a:extLst>
          </p:cNvPr>
          <p:cNvSpPr>
            <a:spLocks noGrp="1"/>
          </p:cNvSpPr>
          <p:nvPr>
            <p:ph type="pic" sz="quarter" idx="17"/>
          </p:nvPr>
        </p:nvSpPr>
        <p:spPr>
          <a:xfrm>
            <a:off x="3619500" y="1143001"/>
            <a:ext cx="2190750" cy="2371724"/>
          </a:xfrm>
          <a:prstGeom prst="roundRect">
            <a:avLst>
              <a:gd name="adj" fmla="val 7537"/>
            </a:avLst>
          </a:prstGeom>
          <a:solidFill>
            <a:schemeClr val="bg2">
              <a:lumMod val="75000"/>
            </a:schemeClr>
          </a:solidFill>
        </p:spPr>
        <p:txBody>
          <a:bodyPr/>
          <a:lstStyle/>
          <a:p>
            <a:endParaRPr lang="en-ID"/>
          </a:p>
        </p:txBody>
      </p:sp>
      <p:sp>
        <p:nvSpPr>
          <p:cNvPr id="15" name="Picture Placeholder 2">
            <a:extLst>
              <a:ext uri="{FF2B5EF4-FFF2-40B4-BE49-F238E27FC236}">
                <a16:creationId xmlns:a16="http://schemas.microsoft.com/office/drawing/2014/main" id="{CE2CE705-BF8A-4621-A39A-20CA73AEE6D0}"/>
              </a:ext>
            </a:extLst>
          </p:cNvPr>
          <p:cNvSpPr>
            <a:spLocks noGrp="1"/>
          </p:cNvSpPr>
          <p:nvPr>
            <p:ph type="pic" sz="quarter" idx="18"/>
          </p:nvPr>
        </p:nvSpPr>
        <p:spPr>
          <a:xfrm>
            <a:off x="3619500" y="3819526"/>
            <a:ext cx="2190750" cy="2371724"/>
          </a:xfrm>
          <a:prstGeom prst="roundRect">
            <a:avLst>
              <a:gd name="adj" fmla="val 7537"/>
            </a:avLst>
          </a:prstGeom>
          <a:solidFill>
            <a:schemeClr val="bg2">
              <a:lumMod val="75000"/>
            </a:schemeClr>
          </a:solidFill>
        </p:spPr>
        <p:txBody>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6" name="Text Placeholder 9">
            <a:extLst>
              <a:ext uri="{FF2B5EF4-FFF2-40B4-BE49-F238E27FC236}">
                <a16:creationId xmlns:a16="http://schemas.microsoft.com/office/drawing/2014/main" id="{F84912A6-C9C8-40B2-A367-E9E676B18E86}"/>
              </a:ext>
            </a:extLst>
          </p:cNvPr>
          <p:cNvSpPr>
            <a:spLocks noGrp="1"/>
          </p:cNvSpPr>
          <p:nvPr>
            <p:ph type="body" sz="quarter" idx="14"/>
          </p:nvPr>
        </p:nvSpPr>
        <p:spPr>
          <a:xfrm>
            <a:off x="6438899" y="142765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7" name="Title 6">
            <a:extLst>
              <a:ext uri="{FF2B5EF4-FFF2-40B4-BE49-F238E27FC236}">
                <a16:creationId xmlns:a16="http://schemas.microsoft.com/office/drawing/2014/main" id="{75532637-6259-45AA-A63A-FE3343E18B77}"/>
              </a:ext>
            </a:extLst>
          </p:cNvPr>
          <p:cNvSpPr>
            <a:spLocks noGrp="1"/>
          </p:cNvSpPr>
          <p:nvPr>
            <p:ph type="title" hasCustomPrompt="1"/>
          </p:nvPr>
        </p:nvSpPr>
        <p:spPr>
          <a:xfrm>
            <a:off x="6438899" y="1465759"/>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33306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ofolio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F5557C-B654-4573-9E53-C6250A33151F}"/>
              </a:ext>
            </a:extLst>
          </p:cNvPr>
          <p:cNvSpPr>
            <a:spLocks noGrp="1"/>
          </p:cNvSpPr>
          <p:nvPr>
            <p:ph type="pic" sz="quarter" idx="15"/>
          </p:nvPr>
        </p:nvSpPr>
        <p:spPr>
          <a:xfrm>
            <a:off x="4872140" y="634612"/>
            <a:ext cx="3934408" cy="5588775"/>
          </a:xfrm>
          <a:prstGeom prst="roundRect">
            <a:avLst>
              <a:gd name="adj" fmla="val 4572"/>
            </a:avLst>
          </a:prstGeom>
          <a:solidFill>
            <a:schemeClr val="bg2">
              <a:lumMod val="75000"/>
            </a:schemeClr>
          </a:solidFill>
        </p:spPr>
        <p:txBody>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7" name="Text Placeholder 9">
            <a:extLst>
              <a:ext uri="{FF2B5EF4-FFF2-40B4-BE49-F238E27FC236}">
                <a16:creationId xmlns:a16="http://schemas.microsoft.com/office/drawing/2014/main" id="{EF040B14-E2DC-4021-9F05-0DA47C3EE2D0}"/>
              </a:ext>
            </a:extLst>
          </p:cNvPr>
          <p:cNvSpPr>
            <a:spLocks noGrp="1"/>
          </p:cNvSpPr>
          <p:nvPr>
            <p:ph type="body" sz="quarter" idx="14"/>
          </p:nvPr>
        </p:nvSpPr>
        <p:spPr>
          <a:xfrm>
            <a:off x="1286328" y="1200616"/>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Title 6">
            <a:extLst>
              <a:ext uri="{FF2B5EF4-FFF2-40B4-BE49-F238E27FC236}">
                <a16:creationId xmlns:a16="http://schemas.microsoft.com/office/drawing/2014/main" id="{0437A1D8-507D-419E-9E61-4C62634723D4}"/>
              </a:ext>
            </a:extLst>
          </p:cNvPr>
          <p:cNvSpPr>
            <a:spLocks noGrp="1"/>
          </p:cNvSpPr>
          <p:nvPr>
            <p:ph type="title" hasCustomPrompt="1"/>
          </p:nvPr>
        </p:nvSpPr>
        <p:spPr>
          <a:xfrm>
            <a:off x="1286328" y="1238717"/>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290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79336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3" name="Picture Placeholder 2">
            <a:extLst>
              <a:ext uri="{FF2B5EF4-FFF2-40B4-BE49-F238E27FC236}">
                <a16:creationId xmlns:a16="http://schemas.microsoft.com/office/drawing/2014/main" id="{CB46A9E2-2A84-4563-BB40-02C39DCAD703}"/>
              </a:ext>
            </a:extLst>
          </p:cNvPr>
          <p:cNvSpPr>
            <a:spLocks noGrp="1"/>
          </p:cNvSpPr>
          <p:nvPr>
            <p:ph type="pic" sz="quarter" idx="15"/>
          </p:nvPr>
        </p:nvSpPr>
        <p:spPr>
          <a:xfrm>
            <a:off x="1371600" y="2419350"/>
            <a:ext cx="5153025" cy="3644900"/>
          </a:xfrm>
          <a:solidFill>
            <a:schemeClr val="bg2">
              <a:lumMod val="75000"/>
            </a:schemeClr>
          </a:solidFill>
        </p:spPr>
        <p:txBody>
          <a:bodyPr/>
          <a:lstStyle/>
          <a:p>
            <a:endParaRPr lang="en-ID"/>
          </a:p>
        </p:txBody>
      </p:sp>
    </p:spTree>
    <p:extLst>
      <p:ext uri="{BB962C8B-B14F-4D97-AF65-F5344CB8AC3E}">
        <p14:creationId xmlns:p14="http://schemas.microsoft.com/office/powerpoint/2010/main" val="27269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AF8E3F-454B-4682-B6DD-37F7845BF3C8}"/>
              </a:ext>
            </a:extLst>
          </p:cNvPr>
          <p:cNvSpPr>
            <a:spLocks noGrp="1"/>
          </p:cNvSpPr>
          <p:nvPr>
            <p:ph type="pic" sz="quarter" idx="13"/>
          </p:nvPr>
        </p:nvSpPr>
        <p:spPr>
          <a:xfrm>
            <a:off x="1" y="888118"/>
            <a:ext cx="5418525" cy="5081764"/>
          </a:xfrm>
          <a:custGeom>
            <a:avLst/>
            <a:gdLst>
              <a:gd name="connsiteX0" fmla="*/ 0 w 5418525"/>
              <a:gd name="connsiteY0" fmla="*/ 0 h 5081764"/>
              <a:gd name="connsiteX1" fmla="*/ 2877643 w 5418525"/>
              <a:gd name="connsiteY1" fmla="*/ 0 h 5081764"/>
              <a:gd name="connsiteX2" fmla="*/ 5418525 w 5418525"/>
              <a:gd name="connsiteY2" fmla="*/ 2540882 h 5081764"/>
              <a:gd name="connsiteX3" fmla="*/ 2877643 w 5418525"/>
              <a:gd name="connsiteY3" fmla="*/ 5081764 h 5081764"/>
              <a:gd name="connsiteX4" fmla="*/ 0 w 5418525"/>
              <a:gd name="connsiteY4" fmla="*/ 5081764 h 5081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525" h="5081764">
                <a:moveTo>
                  <a:pt x="0" y="0"/>
                </a:moveTo>
                <a:lnTo>
                  <a:pt x="2877643" y="0"/>
                </a:lnTo>
                <a:cubicBezTo>
                  <a:pt x="4280933" y="0"/>
                  <a:pt x="5418525" y="1137592"/>
                  <a:pt x="5418525" y="2540882"/>
                </a:cubicBezTo>
                <a:cubicBezTo>
                  <a:pt x="5418525" y="3944172"/>
                  <a:pt x="4280933" y="5081764"/>
                  <a:pt x="2877643" y="5081764"/>
                </a:cubicBezTo>
                <a:lnTo>
                  <a:pt x="0" y="5081764"/>
                </a:lnTo>
                <a:close/>
              </a:path>
            </a:pathLst>
          </a:custGeom>
          <a:solidFill>
            <a:schemeClr val="bg2">
              <a:lumMod val="75000"/>
            </a:schemeClr>
          </a:solidFill>
        </p:spPr>
        <p:txBody>
          <a:bodyPr wrap="square">
            <a:noAutofit/>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7" name="Title 6">
            <a:extLst>
              <a:ext uri="{FF2B5EF4-FFF2-40B4-BE49-F238E27FC236}">
                <a16:creationId xmlns:a16="http://schemas.microsoft.com/office/drawing/2014/main" id="{2844919A-9DED-447B-B0F1-41C20E1BF1C3}"/>
              </a:ext>
            </a:extLst>
          </p:cNvPr>
          <p:cNvSpPr>
            <a:spLocks noGrp="1"/>
          </p:cNvSpPr>
          <p:nvPr>
            <p:ph type="title" hasCustomPrompt="1"/>
          </p:nvPr>
        </p:nvSpPr>
        <p:spPr>
          <a:xfrm>
            <a:off x="6459894" y="1488945"/>
            <a:ext cx="10515600" cy="1514938"/>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
        <p:nvSpPr>
          <p:cNvPr id="10" name="Text Placeholder 9">
            <a:extLst>
              <a:ext uri="{FF2B5EF4-FFF2-40B4-BE49-F238E27FC236}">
                <a16:creationId xmlns:a16="http://schemas.microsoft.com/office/drawing/2014/main" id="{5B2F6F23-5CBC-4BC3-962C-1622906AF19D}"/>
              </a:ext>
            </a:extLst>
          </p:cNvPr>
          <p:cNvSpPr>
            <a:spLocks noGrp="1"/>
          </p:cNvSpPr>
          <p:nvPr>
            <p:ph type="body" sz="quarter" idx="14"/>
          </p:nvPr>
        </p:nvSpPr>
        <p:spPr>
          <a:xfrm>
            <a:off x="6459538" y="2914651"/>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Tree>
    <p:extLst>
      <p:ext uri="{BB962C8B-B14F-4D97-AF65-F5344CB8AC3E}">
        <p14:creationId xmlns:p14="http://schemas.microsoft.com/office/powerpoint/2010/main" val="1149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79336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3" name="Picture Placeholder 2">
            <a:extLst>
              <a:ext uri="{FF2B5EF4-FFF2-40B4-BE49-F238E27FC236}">
                <a16:creationId xmlns:a16="http://schemas.microsoft.com/office/drawing/2014/main" id="{83EBD06D-5020-4B77-9E22-56DFE5111E9B}"/>
              </a:ext>
            </a:extLst>
          </p:cNvPr>
          <p:cNvSpPr>
            <a:spLocks noGrp="1"/>
          </p:cNvSpPr>
          <p:nvPr>
            <p:ph type="pic" sz="quarter" idx="15"/>
          </p:nvPr>
        </p:nvSpPr>
        <p:spPr>
          <a:xfrm>
            <a:off x="5857875" y="2047875"/>
            <a:ext cx="5181600" cy="3124200"/>
          </a:xfrm>
          <a:solidFill>
            <a:schemeClr val="bg2">
              <a:lumMod val="75000"/>
            </a:schemeClr>
          </a:solidFill>
        </p:spPr>
        <p:txBody>
          <a:bodyPr/>
          <a:lstStyle/>
          <a:p>
            <a:endParaRPr lang="en-ID"/>
          </a:p>
        </p:txBody>
      </p:sp>
    </p:spTree>
    <p:extLst>
      <p:ext uri="{BB962C8B-B14F-4D97-AF65-F5344CB8AC3E}">
        <p14:creationId xmlns:p14="http://schemas.microsoft.com/office/powerpoint/2010/main" val="31191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100291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9743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3" name="Picture Placeholder 2">
            <a:extLst>
              <a:ext uri="{FF2B5EF4-FFF2-40B4-BE49-F238E27FC236}">
                <a16:creationId xmlns:a16="http://schemas.microsoft.com/office/drawing/2014/main" id="{4A625BFD-81C2-46D3-B26C-CADF860C4364}"/>
              </a:ext>
            </a:extLst>
          </p:cNvPr>
          <p:cNvSpPr>
            <a:spLocks noGrp="1"/>
          </p:cNvSpPr>
          <p:nvPr>
            <p:ph type="pic" sz="quarter" idx="15"/>
          </p:nvPr>
        </p:nvSpPr>
        <p:spPr>
          <a:xfrm>
            <a:off x="8115300" y="752475"/>
            <a:ext cx="2571750" cy="5334000"/>
          </a:xfrm>
          <a:prstGeom prst="roundRect">
            <a:avLst>
              <a:gd name="adj" fmla="val 8519"/>
            </a:avLst>
          </a:prstGeom>
          <a:solidFill>
            <a:schemeClr val="bg2">
              <a:lumMod val="75000"/>
            </a:schemeClr>
          </a:solidFill>
        </p:spPr>
        <p:txBody>
          <a:bodyPr/>
          <a:lstStyle/>
          <a:p>
            <a:endParaRPr lang="en-ID"/>
          </a:p>
        </p:txBody>
      </p:sp>
    </p:spTree>
    <p:extLst>
      <p:ext uri="{BB962C8B-B14F-4D97-AF65-F5344CB8AC3E}">
        <p14:creationId xmlns:p14="http://schemas.microsoft.com/office/powerpoint/2010/main" val="31832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7" name="Text Placeholder 9">
            <a:extLst>
              <a:ext uri="{FF2B5EF4-FFF2-40B4-BE49-F238E27FC236}">
                <a16:creationId xmlns:a16="http://schemas.microsoft.com/office/drawing/2014/main" id="{56D1E12C-D3A5-4126-AAD1-50918C435771}"/>
              </a:ext>
            </a:extLst>
          </p:cNvPr>
          <p:cNvSpPr>
            <a:spLocks noGrp="1"/>
          </p:cNvSpPr>
          <p:nvPr>
            <p:ph type="body" sz="quarter" idx="14"/>
          </p:nvPr>
        </p:nvSpPr>
        <p:spPr>
          <a:xfrm>
            <a:off x="5239203" y="791041"/>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Title 6">
            <a:extLst>
              <a:ext uri="{FF2B5EF4-FFF2-40B4-BE49-F238E27FC236}">
                <a16:creationId xmlns:a16="http://schemas.microsoft.com/office/drawing/2014/main" id="{68079756-D6E1-4492-9C07-E454F0428023}"/>
              </a:ext>
            </a:extLst>
          </p:cNvPr>
          <p:cNvSpPr>
            <a:spLocks noGrp="1"/>
          </p:cNvSpPr>
          <p:nvPr>
            <p:ph type="title" hasCustomPrompt="1"/>
          </p:nvPr>
        </p:nvSpPr>
        <p:spPr>
          <a:xfrm>
            <a:off x="5239203" y="829142"/>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29596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icelist">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821939"/>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3" name="Picture Placeholder 2">
            <a:extLst>
              <a:ext uri="{FF2B5EF4-FFF2-40B4-BE49-F238E27FC236}">
                <a16:creationId xmlns:a16="http://schemas.microsoft.com/office/drawing/2014/main" id="{54A0407F-AB2A-4C0A-8172-0AEF00EC43EE}"/>
              </a:ext>
            </a:extLst>
          </p:cNvPr>
          <p:cNvSpPr>
            <a:spLocks noGrp="1"/>
          </p:cNvSpPr>
          <p:nvPr>
            <p:ph type="pic" sz="quarter" idx="15"/>
          </p:nvPr>
        </p:nvSpPr>
        <p:spPr>
          <a:xfrm>
            <a:off x="1460500" y="1962149"/>
            <a:ext cx="2851150" cy="1895475"/>
          </a:xfrm>
          <a:prstGeom prst="roundRect">
            <a:avLst>
              <a:gd name="adj" fmla="val 6826"/>
            </a:avLst>
          </a:prstGeom>
          <a:solidFill>
            <a:schemeClr val="bg2">
              <a:lumMod val="75000"/>
            </a:schemeClr>
          </a:solidFill>
          <a:ln>
            <a:noFill/>
          </a:ln>
        </p:spPr>
        <p:txBody>
          <a:bodyPr/>
          <a:lstStyle/>
          <a:p>
            <a:endParaRPr lang="en-ID"/>
          </a:p>
        </p:txBody>
      </p:sp>
      <p:sp>
        <p:nvSpPr>
          <p:cNvPr id="12" name="Picture Placeholder 2">
            <a:extLst>
              <a:ext uri="{FF2B5EF4-FFF2-40B4-BE49-F238E27FC236}">
                <a16:creationId xmlns:a16="http://schemas.microsoft.com/office/drawing/2014/main" id="{61B407F9-8C81-44CD-A102-0810A7FC93FA}"/>
              </a:ext>
            </a:extLst>
          </p:cNvPr>
          <p:cNvSpPr>
            <a:spLocks noGrp="1"/>
          </p:cNvSpPr>
          <p:nvPr>
            <p:ph type="pic" sz="quarter" idx="16"/>
          </p:nvPr>
        </p:nvSpPr>
        <p:spPr>
          <a:xfrm>
            <a:off x="4670425" y="1962149"/>
            <a:ext cx="2851150" cy="1895475"/>
          </a:xfrm>
          <a:prstGeom prst="roundRect">
            <a:avLst>
              <a:gd name="adj" fmla="val 7161"/>
            </a:avLst>
          </a:prstGeom>
          <a:solidFill>
            <a:schemeClr val="bg2">
              <a:lumMod val="75000"/>
            </a:schemeClr>
          </a:solidFill>
          <a:ln>
            <a:noFill/>
          </a:ln>
        </p:spPr>
        <p:txBody>
          <a:bodyPr/>
          <a:lstStyle/>
          <a:p>
            <a:endParaRPr lang="en-ID"/>
          </a:p>
        </p:txBody>
      </p:sp>
      <p:sp>
        <p:nvSpPr>
          <p:cNvPr id="13" name="Picture Placeholder 2">
            <a:extLst>
              <a:ext uri="{FF2B5EF4-FFF2-40B4-BE49-F238E27FC236}">
                <a16:creationId xmlns:a16="http://schemas.microsoft.com/office/drawing/2014/main" id="{EB834930-2CD6-45E0-A901-6CCC79FEC5C0}"/>
              </a:ext>
            </a:extLst>
          </p:cNvPr>
          <p:cNvSpPr>
            <a:spLocks noGrp="1"/>
          </p:cNvSpPr>
          <p:nvPr>
            <p:ph type="pic" sz="quarter" idx="17"/>
          </p:nvPr>
        </p:nvSpPr>
        <p:spPr>
          <a:xfrm>
            <a:off x="7880350" y="1962149"/>
            <a:ext cx="2851150" cy="1895475"/>
          </a:xfrm>
          <a:prstGeom prst="roundRect">
            <a:avLst>
              <a:gd name="adj" fmla="val 7161"/>
            </a:avLst>
          </a:prstGeom>
          <a:solidFill>
            <a:schemeClr val="bg2">
              <a:lumMod val="75000"/>
            </a:schemeClr>
          </a:solidFill>
          <a:ln>
            <a:noFill/>
          </a:ln>
        </p:spPr>
        <p:txBody>
          <a:bodyPr/>
          <a:lstStyle/>
          <a:p>
            <a:endParaRPr lang="en-ID"/>
          </a:p>
        </p:txBody>
      </p:sp>
    </p:spTree>
    <p:extLst>
      <p:ext uri="{BB962C8B-B14F-4D97-AF65-F5344CB8AC3E}">
        <p14:creationId xmlns:p14="http://schemas.microsoft.com/office/powerpoint/2010/main" val="12649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821939"/>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72BCABC4-FE3A-4F75-8966-AD444748D251}"/>
              </a:ext>
            </a:extLst>
          </p:cNvPr>
          <p:cNvSpPr>
            <a:spLocks noGrp="1"/>
          </p:cNvSpPr>
          <p:nvPr>
            <p:ph type="pic" sz="quarter" idx="15"/>
          </p:nvPr>
        </p:nvSpPr>
        <p:spPr>
          <a:xfrm>
            <a:off x="6969966" y="2201052"/>
            <a:ext cx="5222034" cy="2360645"/>
          </a:xfrm>
          <a:custGeom>
            <a:avLst/>
            <a:gdLst>
              <a:gd name="connsiteX0" fmla="*/ 193431 w 5222034"/>
              <a:gd name="connsiteY0" fmla="*/ 0 h 2360645"/>
              <a:gd name="connsiteX1" fmla="*/ 5222034 w 5222034"/>
              <a:gd name="connsiteY1" fmla="*/ 0 h 2360645"/>
              <a:gd name="connsiteX2" fmla="*/ 5222034 w 5222034"/>
              <a:gd name="connsiteY2" fmla="*/ 2360645 h 2360645"/>
              <a:gd name="connsiteX3" fmla="*/ 193431 w 5222034"/>
              <a:gd name="connsiteY3" fmla="*/ 2360645 h 2360645"/>
              <a:gd name="connsiteX4" fmla="*/ 0 w 5222034"/>
              <a:gd name="connsiteY4" fmla="*/ 2167214 h 2360645"/>
              <a:gd name="connsiteX5" fmla="*/ 0 w 5222034"/>
              <a:gd name="connsiteY5" fmla="*/ 193431 h 2360645"/>
              <a:gd name="connsiteX6" fmla="*/ 193431 w 5222034"/>
              <a:gd name="connsiteY6" fmla="*/ 0 h 236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2034" h="2360645">
                <a:moveTo>
                  <a:pt x="193431" y="0"/>
                </a:moveTo>
                <a:lnTo>
                  <a:pt x="5222034" y="0"/>
                </a:lnTo>
                <a:lnTo>
                  <a:pt x="5222034" y="2360645"/>
                </a:lnTo>
                <a:lnTo>
                  <a:pt x="193431" y="2360645"/>
                </a:lnTo>
                <a:cubicBezTo>
                  <a:pt x="86602" y="2360645"/>
                  <a:pt x="0" y="2274043"/>
                  <a:pt x="0" y="2167214"/>
                </a:cubicBezTo>
                <a:lnTo>
                  <a:pt x="0" y="193431"/>
                </a:lnTo>
                <a:cubicBezTo>
                  <a:pt x="0" y="86602"/>
                  <a:pt x="86602" y="0"/>
                  <a:pt x="193431" y="0"/>
                </a:cubicBezTo>
                <a:close/>
              </a:path>
            </a:pathLst>
          </a:custGeom>
          <a:solidFill>
            <a:schemeClr val="bg2">
              <a:lumMod val="75000"/>
            </a:schemeClr>
          </a:solidFill>
        </p:spPr>
        <p:txBody>
          <a:bodyPr wrap="square">
            <a:noAutofit/>
          </a:bodyPr>
          <a:lstStyle/>
          <a:p>
            <a:endParaRPr lang="en-ID"/>
          </a:p>
        </p:txBody>
      </p:sp>
    </p:spTree>
    <p:extLst>
      <p:ext uri="{BB962C8B-B14F-4D97-AF65-F5344CB8AC3E}">
        <p14:creationId xmlns:p14="http://schemas.microsoft.com/office/powerpoint/2010/main" val="9745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4ACB81-9894-441D-8388-BE07C1F150F7}"/>
              </a:ext>
            </a:extLst>
          </p:cNvPr>
          <p:cNvSpPr>
            <a:spLocks noGrp="1"/>
          </p:cNvSpPr>
          <p:nvPr>
            <p:ph type="pic" sz="quarter" idx="15"/>
          </p:nvPr>
        </p:nvSpPr>
        <p:spPr>
          <a:xfrm>
            <a:off x="1314450" y="1854200"/>
            <a:ext cx="9563100" cy="3041651"/>
          </a:xfrm>
          <a:prstGeom prst="roundRect">
            <a:avLst>
              <a:gd name="adj" fmla="val 7724"/>
            </a:avLst>
          </a:prstGeom>
          <a:solidFill>
            <a:schemeClr val="bg2">
              <a:lumMod val="75000"/>
            </a:schemeClr>
          </a:solidFill>
          <a:effectLst>
            <a:outerShdw blurRad="127000" algn="ctr" rotWithShape="0">
              <a:prstClr val="black">
                <a:alpha val="20000"/>
              </a:prstClr>
            </a:outerShdw>
          </a:effectLst>
        </p:spPr>
        <p:txBody>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itle 6">
            <a:extLst>
              <a:ext uri="{FF2B5EF4-FFF2-40B4-BE49-F238E27FC236}">
                <a16:creationId xmlns:a16="http://schemas.microsoft.com/office/drawing/2014/main" id="{5AD0EBC9-2A55-43BE-8573-5CF9B4A63ABF}"/>
              </a:ext>
            </a:extLst>
          </p:cNvPr>
          <p:cNvSpPr>
            <a:spLocks noGrp="1"/>
          </p:cNvSpPr>
          <p:nvPr>
            <p:ph type="title"/>
          </p:nvPr>
        </p:nvSpPr>
        <p:spPr>
          <a:xfrm>
            <a:off x="1314450" y="821939"/>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9" name="Text Placeholder 9">
            <a:extLst>
              <a:ext uri="{FF2B5EF4-FFF2-40B4-BE49-F238E27FC236}">
                <a16:creationId xmlns:a16="http://schemas.microsoft.com/office/drawing/2014/main" id="{3F6F9837-2E69-4EBF-916C-3508D863E082}"/>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Tree>
    <p:extLst>
      <p:ext uri="{BB962C8B-B14F-4D97-AF65-F5344CB8AC3E}">
        <p14:creationId xmlns:p14="http://schemas.microsoft.com/office/powerpoint/2010/main" val="198215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1B9F7F-D60D-4EB2-AF6E-FEA1A52E2209}"/>
              </a:ext>
            </a:extLst>
          </p:cNvPr>
          <p:cNvSpPr>
            <a:spLocks noGrp="1"/>
          </p:cNvSpPr>
          <p:nvPr>
            <p:ph type="pic" sz="quarter" idx="15"/>
          </p:nvPr>
        </p:nvSpPr>
        <p:spPr>
          <a:xfrm>
            <a:off x="0" y="0"/>
            <a:ext cx="12192000" cy="6858000"/>
          </a:xfrm>
          <a:solidFill>
            <a:schemeClr val="bg2">
              <a:lumMod val="75000"/>
            </a:schemeClr>
          </a:solidFill>
        </p:spPr>
        <p:txBody>
          <a:bodyPr/>
          <a:lstStyle/>
          <a:p>
            <a:endParaRPr lang="en-ID"/>
          </a:p>
        </p:txBody>
      </p:sp>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5060040" y="2409825"/>
            <a:ext cx="18752459" cy="1781175"/>
          </a:xfrm>
        </p:spPr>
        <p:txBody>
          <a:bodyPr>
            <a:noAutofit/>
          </a:bodyPr>
          <a:lstStyle>
            <a:lvl1pPr algn="l">
              <a:defRPr sz="8000" b="1">
                <a:solidFill>
                  <a:schemeClr val="bg2"/>
                </a:solidFill>
              </a:defRPr>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Tree>
    <p:extLst>
      <p:ext uri="{BB962C8B-B14F-4D97-AF65-F5344CB8AC3E}">
        <p14:creationId xmlns:p14="http://schemas.microsoft.com/office/powerpoint/2010/main" val="38291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821939"/>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Tree>
    <p:extLst>
      <p:ext uri="{BB962C8B-B14F-4D97-AF65-F5344CB8AC3E}">
        <p14:creationId xmlns:p14="http://schemas.microsoft.com/office/powerpoint/2010/main" val="26731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9176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7" name="Title 6">
            <a:extLst>
              <a:ext uri="{FF2B5EF4-FFF2-40B4-BE49-F238E27FC236}">
                <a16:creationId xmlns:a16="http://schemas.microsoft.com/office/drawing/2014/main" id="{2844919A-9DED-447B-B0F1-41C20E1BF1C3}"/>
              </a:ext>
            </a:extLst>
          </p:cNvPr>
          <p:cNvSpPr>
            <a:spLocks noGrp="1"/>
          </p:cNvSpPr>
          <p:nvPr>
            <p:ph type="title"/>
          </p:nvPr>
        </p:nvSpPr>
        <p:spPr>
          <a:xfrm>
            <a:off x="1286069" y="365125"/>
            <a:ext cx="10515600" cy="1325563"/>
          </a:xfrm>
        </p:spPr>
        <p:txBody>
          <a:bodyPr>
            <a:normAutofit/>
          </a:bodyPr>
          <a:lstStyle>
            <a:lvl1pPr algn="l">
              <a:defRPr sz="4000" b="1"/>
            </a:lvl1pPr>
          </a:lstStyle>
          <a:p>
            <a:r>
              <a:rPr lang="en-US"/>
              <a:t>Click to edit Master title style</a:t>
            </a:r>
            <a:endParaRPr lang="en-ID"/>
          </a:p>
        </p:txBody>
      </p:sp>
    </p:spTree>
    <p:extLst>
      <p:ext uri="{BB962C8B-B14F-4D97-AF65-F5344CB8AC3E}">
        <p14:creationId xmlns:p14="http://schemas.microsoft.com/office/powerpoint/2010/main" val="40492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9" name="Picture Placeholder 8">
            <a:extLst>
              <a:ext uri="{FF2B5EF4-FFF2-40B4-BE49-F238E27FC236}">
                <a16:creationId xmlns:a16="http://schemas.microsoft.com/office/drawing/2014/main" id="{E36A02F0-DC1C-42C7-8541-0B4B65A92366}"/>
              </a:ext>
            </a:extLst>
          </p:cNvPr>
          <p:cNvSpPr>
            <a:spLocks noGrp="1"/>
          </p:cNvSpPr>
          <p:nvPr>
            <p:ph type="pic" sz="quarter" idx="13"/>
          </p:nvPr>
        </p:nvSpPr>
        <p:spPr>
          <a:xfrm>
            <a:off x="0" y="0"/>
            <a:ext cx="5991226" cy="6102351"/>
          </a:xfrm>
          <a:custGeom>
            <a:avLst/>
            <a:gdLst>
              <a:gd name="connsiteX0" fmla="*/ 0 w 5991226"/>
              <a:gd name="connsiteY0" fmla="*/ 0 h 6102351"/>
              <a:gd name="connsiteX1" fmla="*/ 5803422 w 5991226"/>
              <a:gd name="connsiteY1" fmla="*/ 0 h 6102351"/>
              <a:gd name="connsiteX2" fmla="*/ 5840840 w 5991226"/>
              <a:gd name="connsiteY2" fmla="*/ 131769 h 6102351"/>
              <a:gd name="connsiteX3" fmla="*/ 5991226 w 5991226"/>
              <a:gd name="connsiteY3" fmla="*/ 1325563 h 6102351"/>
              <a:gd name="connsiteX4" fmla="*/ 1214438 w 5991226"/>
              <a:gd name="connsiteY4" fmla="*/ 6102351 h 6102351"/>
              <a:gd name="connsiteX5" fmla="*/ 20644 w 5991226"/>
              <a:gd name="connsiteY5" fmla="*/ 5951965 h 6102351"/>
              <a:gd name="connsiteX6" fmla="*/ 0 w 5991226"/>
              <a:gd name="connsiteY6" fmla="*/ 5946103 h 61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226" h="6102351">
                <a:moveTo>
                  <a:pt x="0" y="0"/>
                </a:moveTo>
                <a:lnTo>
                  <a:pt x="5803422" y="0"/>
                </a:lnTo>
                <a:lnTo>
                  <a:pt x="5840840" y="131769"/>
                </a:lnTo>
                <a:cubicBezTo>
                  <a:pt x="5939013" y="513337"/>
                  <a:pt x="5991226" y="913353"/>
                  <a:pt x="5991226" y="1325563"/>
                </a:cubicBezTo>
                <a:cubicBezTo>
                  <a:pt x="5991226" y="3963710"/>
                  <a:pt x="3852585" y="6102351"/>
                  <a:pt x="1214438" y="6102351"/>
                </a:cubicBezTo>
                <a:cubicBezTo>
                  <a:pt x="802228" y="6102351"/>
                  <a:pt x="402212" y="6050138"/>
                  <a:pt x="20644" y="5951965"/>
                </a:cubicBezTo>
                <a:lnTo>
                  <a:pt x="0" y="5946103"/>
                </a:lnTo>
                <a:close/>
              </a:path>
            </a:pathLst>
          </a:custGeom>
          <a:solidFill>
            <a:schemeClr val="bg2">
              <a:lumMod val="75000"/>
            </a:schemeClr>
          </a:solidFill>
        </p:spPr>
        <p:txBody>
          <a:bodyPr wrap="square">
            <a:noAutofit/>
          </a:bodyPr>
          <a:lstStyle/>
          <a:p>
            <a:endParaRPr lang="en-ID"/>
          </a:p>
        </p:txBody>
      </p:sp>
      <p:sp>
        <p:nvSpPr>
          <p:cNvPr id="8" name="Text Placeholder 9">
            <a:extLst>
              <a:ext uri="{FF2B5EF4-FFF2-40B4-BE49-F238E27FC236}">
                <a16:creationId xmlns:a16="http://schemas.microsoft.com/office/drawing/2014/main" id="{F3DE9B09-A7C0-490C-BD03-3CD85B62C0D4}"/>
              </a:ext>
            </a:extLst>
          </p:cNvPr>
          <p:cNvSpPr>
            <a:spLocks noGrp="1"/>
          </p:cNvSpPr>
          <p:nvPr>
            <p:ph type="body" sz="quarter" idx="14"/>
          </p:nvPr>
        </p:nvSpPr>
        <p:spPr>
          <a:xfrm>
            <a:off x="6320179" y="3452150"/>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Title 6">
            <a:extLst>
              <a:ext uri="{FF2B5EF4-FFF2-40B4-BE49-F238E27FC236}">
                <a16:creationId xmlns:a16="http://schemas.microsoft.com/office/drawing/2014/main" id="{E97EE21F-6475-479F-BDF0-7452E10C69FE}"/>
              </a:ext>
            </a:extLst>
          </p:cNvPr>
          <p:cNvSpPr>
            <a:spLocks noGrp="1"/>
          </p:cNvSpPr>
          <p:nvPr>
            <p:ph type="title" hasCustomPrompt="1"/>
          </p:nvPr>
        </p:nvSpPr>
        <p:spPr>
          <a:xfrm>
            <a:off x="6320179" y="3461676"/>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210234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8055DFA-F1E2-4356-8AFD-2C807549C4B1}"/>
              </a:ext>
            </a:extLst>
          </p:cNvPr>
          <p:cNvSpPr>
            <a:spLocks noGrp="1"/>
          </p:cNvSpPr>
          <p:nvPr>
            <p:ph type="pic" sz="quarter" idx="13"/>
          </p:nvPr>
        </p:nvSpPr>
        <p:spPr>
          <a:xfrm>
            <a:off x="0" y="1"/>
            <a:ext cx="12191999" cy="5113552"/>
          </a:xfrm>
          <a:custGeom>
            <a:avLst/>
            <a:gdLst>
              <a:gd name="connsiteX0" fmla="*/ 0 w 12191999"/>
              <a:gd name="connsiteY0" fmla="*/ 0 h 5113552"/>
              <a:gd name="connsiteX1" fmla="*/ 12191999 w 12191999"/>
              <a:gd name="connsiteY1" fmla="*/ 0 h 5113552"/>
              <a:gd name="connsiteX2" fmla="*/ 12191999 w 12191999"/>
              <a:gd name="connsiteY2" fmla="*/ 4264024 h 5113552"/>
              <a:gd name="connsiteX3" fmla="*/ 4188967 w 12191999"/>
              <a:gd name="connsiteY3" fmla="*/ 4264024 h 5113552"/>
              <a:gd name="connsiteX4" fmla="*/ 4188967 w 12191999"/>
              <a:gd name="connsiteY4" fmla="*/ 4269299 h 5113552"/>
              <a:gd name="connsiteX5" fmla="*/ 2792850 w 12191999"/>
              <a:gd name="connsiteY5" fmla="*/ 4269299 h 5113552"/>
              <a:gd name="connsiteX6" fmla="*/ 2455798 w 12191999"/>
              <a:gd name="connsiteY6" fmla="*/ 4269299 h 5113552"/>
              <a:gd name="connsiteX7" fmla="*/ 841599 w 12191999"/>
              <a:gd name="connsiteY7" fmla="*/ 4269299 h 5113552"/>
              <a:gd name="connsiteX8" fmla="*/ 17099 w 12191999"/>
              <a:gd name="connsiteY8" fmla="*/ 4941286 h 5113552"/>
              <a:gd name="connsiteX9" fmla="*/ 1 w 12191999"/>
              <a:gd name="connsiteY9" fmla="*/ 5110897 h 5113552"/>
              <a:gd name="connsiteX10" fmla="*/ 268 w 12191999"/>
              <a:gd name="connsiteY10" fmla="*/ 5113552 h 5113552"/>
              <a:gd name="connsiteX11" fmla="*/ 0 w 12191999"/>
              <a:gd name="connsiteY11" fmla="*/ 5113552 h 5113552"/>
              <a:gd name="connsiteX12" fmla="*/ 0 w 12191999"/>
              <a:gd name="connsiteY12" fmla="*/ 4264024 h 5113552"/>
              <a:gd name="connsiteX13" fmla="*/ 0 w 12191999"/>
              <a:gd name="connsiteY13" fmla="*/ 3640350 h 5113552"/>
              <a:gd name="connsiteX14" fmla="*/ 0 w 12191999"/>
              <a:gd name="connsiteY14" fmla="*/ 3640332 h 5113552"/>
              <a:gd name="connsiteX15" fmla="*/ 0 w 12191999"/>
              <a:gd name="connsiteY15" fmla="*/ 3640299 h 5113552"/>
              <a:gd name="connsiteX16" fmla="*/ 0 w 12191999"/>
              <a:gd name="connsiteY16" fmla="*/ 2924175 h 511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5113552">
                <a:moveTo>
                  <a:pt x="0" y="0"/>
                </a:moveTo>
                <a:lnTo>
                  <a:pt x="12191999" y="0"/>
                </a:lnTo>
                <a:lnTo>
                  <a:pt x="12191999" y="4264024"/>
                </a:lnTo>
                <a:lnTo>
                  <a:pt x="4188967" y="4264024"/>
                </a:lnTo>
                <a:lnTo>
                  <a:pt x="4188967" y="4269299"/>
                </a:lnTo>
                <a:lnTo>
                  <a:pt x="2792850" y="4269299"/>
                </a:lnTo>
                <a:lnTo>
                  <a:pt x="2455798" y="4269299"/>
                </a:lnTo>
                <a:lnTo>
                  <a:pt x="841599" y="4269299"/>
                </a:lnTo>
                <a:cubicBezTo>
                  <a:pt x="434897" y="4269299"/>
                  <a:pt x="95574" y="4557784"/>
                  <a:pt x="17099" y="4941286"/>
                </a:cubicBezTo>
                <a:lnTo>
                  <a:pt x="1" y="5110897"/>
                </a:lnTo>
                <a:lnTo>
                  <a:pt x="268" y="5113552"/>
                </a:lnTo>
                <a:lnTo>
                  <a:pt x="0" y="5113552"/>
                </a:lnTo>
                <a:lnTo>
                  <a:pt x="0" y="4264024"/>
                </a:lnTo>
                <a:lnTo>
                  <a:pt x="0" y="3640350"/>
                </a:lnTo>
                <a:lnTo>
                  <a:pt x="0" y="3640332"/>
                </a:lnTo>
                <a:lnTo>
                  <a:pt x="0" y="3640299"/>
                </a:lnTo>
                <a:lnTo>
                  <a:pt x="0" y="2924175"/>
                </a:lnTo>
                <a:close/>
              </a:path>
            </a:pathLst>
          </a:custGeom>
          <a:solidFill>
            <a:schemeClr val="bg2">
              <a:lumMod val="75000"/>
            </a:schemeClr>
          </a:solidFill>
        </p:spPr>
        <p:txBody>
          <a:bodyPr wrap="square">
            <a:noAutofit/>
          </a:bodyPr>
          <a:lstStyle/>
          <a:p>
            <a:endParaRPr lang="en-ID"/>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9" name="Text Placeholder 9">
            <a:extLst>
              <a:ext uri="{FF2B5EF4-FFF2-40B4-BE49-F238E27FC236}">
                <a16:creationId xmlns:a16="http://schemas.microsoft.com/office/drawing/2014/main" id="{407AC430-3E5C-44AF-BCF7-C24ECE18B996}"/>
              </a:ext>
            </a:extLst>
          </p:cNvPr>
          <p:cNvSpPr>
            <a:spLocks noGrp="1"/>
          </p:cNvSpPr>
          <p:nvPr>
            <p:ph type="body" sz="quarter" idx="14"/>
          </p:nvPr>
        </p:nvSpPr>
        <p:spPr>
          <a:xfrm>
            <a:off x="1009650" y="449858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0" name="Title 6">
            <a:extLst>
              <a:ext uri="{FF2B5EF4-FFF2-40B4-BE49-F238E27FC236}">
                <a16:creationId xmlns:a16="http://schemas.microsoft.com/office/drawing/2014/main" id="{BEAC67B6-9571-439D-A3F8-2DC175CAE4C7}"/>
              </a:ext>
            </a:extLst>
          </p:cNvPr>
          <p:cNvSpPr>
            <a:spLocks noGrp="1"/>
          </p:cNvSpPr>
          <p:nvPr>
            <p:ph type="title" hasCustomPrompt="1"/>
          </p:nvPr>
        </p:nvSpPr>
        <p:spPr>
          <a:xfrm>
            <a:off x="1009650" y="4508114"/>
            <a:ext cx="10515600" cy="1749425"/>
          </a:xfrm>
        </p:spPr>
        <p:txBody>
          <a:bodyPr>
            <a:normAutofit/>
          </a:bodyPr>
          <a:lstStyle>
            <a:lvl1pPr algn="l">
              <a:defRPr sz="4000" b="1"/>
            </a:lvl1pPr>
          </a:lstStyle>
          <a:p>
            <a:r>
              <a:rPr lang="en-US" dirty="0"/>
              <a:t>Click to edit Master</a:t>
            </a:r>
            <a:br>
              <a:rPr lang="id-ID" dirty="0"/>
            </a:br>
            <a:r>
              <a:rPr lang="en-US" dirty="0"/>
              <a:t>title style</a:t>
            </a:r>
            <a:endParaRPr lang="en-ID" dirty="0"/>
          </a:p>
        </p:txBody>
      </p:sp>
    </p:spTree>
    <p:extLst>
      <p:ext uri="{BB962C8B-B14F-4D97-AF65-F5344CB8AC3E}">
        <p14:creationId xmlns:p14="http://schemas.microsoft.com/office/powerpoint/2010/main" val="260841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12" name="Text Placeholder 9">
            <a:extLst>
              <a:ext uri="{FF2B5EF4-FFF2-40B4-BE49-F238E27FC236}">
                <a16:creationId xmlns:a16="http://schemas.microsoft.com/office/drawing/2014/main" id="{021E2930-6F58-4D3C-9831-CB1BD06BBB4C}"/>
              </a:ext>
            </a:extLst>
          </p:cNvPr>
          <p:cNvSpPr>
            <a:spLocks noGrp="1"/>
          </p:cNvSpPr>
          <p:nvPr>
            <p:ph type="body" sz="quarter" idx="14"/>
          </p:nvPr>
        </p:nvSpPr>
        <p:spPr>
          <a:xfrm>
            <a:off x="1152525"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
        <p:nvSpPr>
          <p:cNvPr id="13" name="Title 6">
            <a:extLst>
              <a:ext uri="{FF2B5EF4-FFF2-40B4-BE49-F238E27FC236}">
                <a16:creationId xmlns:a16="http://schemas.microsoft.com/office/drawing/2014/main" id="{B264849B-2357-4858-890C-0E08916EEB5D}"/>
              </a:ext>
            </a:extLst>
          </p:cNvPr>
          <p:cNvSpPr>
            <a:spLocks noGrp="1"/>
          </p:cNvSpPr>
          <p:nvPr>
            <p:ph type="title"/>
          </p:nvPr>
        </p:nvSpPr>
        <p:spPr>
          <a:xfrm>
            <a:off x="1152525" y="79336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3" name="Picture Placeholder 2">
            <a:extLst>
              <a:ext uri="{FF2B5EF4-FFF2-40B4-BE49-F238E27FC236}">
                <a16:creationId xmlns:a16="http://schemas.microsoft.com/office/drawing/2014/main" id="{DDC37015-0BF7-4F51-A0F3-C3007533A249}"/>
              </a:ext>
            </a:extLst>
          </p:cNvPr>
          <p:cNvSpPr>
            <a:spLocks noGrp="1"/>
          </p:cNvSpPr>
          <p:nvPr>
            <p:ph type="pic" sz="quarter" idx="15"/>
          </p:nvPr>
        </p:nvSpPr>
        <p:spPr>
          <a:xfrm>
            <a:off x="-533400" y="2269622"/>
            <a:ext cx="3838575" cy="3351019"/>
          </a:xfrm>
          <a:prstGeom prst="roundRect">
            <a:avLst>
              <a:gd name="adj" fmla="val 8042"/>
            </a:avLst>
          </a:prstGeom>
          <a:solidFill>
            <a:schemeClr val="bg2">
              <a:lumMod val="75000"/>
            </a:schemeClr>
          </a:solidFill>
        </p:spPr>
        <p:txBody>
          <a:bodyPr/>
          <a:lstStyle/>
          <a:p>
            <a:endParaRPr lang="en-ID"/>
          </a:p>
        </p:txBody>
      </p:sp>
    </p:spTree>
    <p:extLst>
      <p:ext uri="{BB962C8B-B14F-4D97-AF65-F5344CB8AC3E}">
        <p14:creationId xmlns:p14="http://schemas.microsoft.com/office/powerpoint/2010/main" val="305844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793364"/>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783838"/>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Tree>
    <p:extLst>
      <p:ext uri="{BB962C8B-B14F-4D97-AF65-F5344CB8AC3E}">
        <p14:creationId xmlns:p14="http://schemas.microsoft.com/office/powerpoint/2010/main" val="16158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story N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Tree>
    <p:extLst>
      <p:ext uri="{BB962C8B-B14F-4D97-AF65-F5344CB8AC3E}">
        <p14:creationId xmlns:p14="http://schemas.microsoft.com/office/powerpoint/2010/main" val="410045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4D9B8AD-E9BE-43C9-BC01-DD6BCC0BBC28}"/>
              </a:ext>
            </a:extLst>
          </p:cNvPr>
          <p:cNvSpPr>
            <a:spLocks noGrp="1"/>
          </p:cNvSpPr>
          <p:nvPr>
            <p:ph type="title"/>
          </p:nvPr>
        </p:nvSpPr>
        <p:spPr>
          <a:xfrm>
            <a:off x="1314450" y="1241238"/>
            <a:ext cx="10515600" cy="1140211"/>
          </a:xfrm>
        </p:spPr>
        <p:txBody>
          <a:bodyPr>
            <a:normAutofit/>
          </a:bodyPr>
          <a:lstStyle>
            <a:lvl1pPr algn="l">
              <a:defRPr sz="4000" b="1"/>
            </a:lvl1pPr>
          </a:lstStyle>
          <a:p>
            <a:r>
              <a:rPr lang="en-US" dirty="0"/>
              <a:t>Click to edit Master</a:t>
            </a:r>
            <a:r>
              <a:rPr lang="id-ID" dirty="0"/>
              <a:t> </a:t>
            </a:r>
            <a:r>
              <a:rPr lang="en-US" dirty="0"/>
              <a:t>title style</a:t>
            </a:r>
            <a:endParaRPr lang="en-ID" dirty="0"/>
          </a:p>
        </p:txBody>
      </p:sp>
      <p:sp>
        <p:nvSpPr>
          <p:cNvPr id="4" name="Date Placeholder 3">
            <a:extLst>
              <a:ext uri="{FF2B5EF4-FFF2-40B4-BE49-F238E27FC236}">
                <a16:creationId xmlns:a16="http://schemas.microsoft.com/office/drawing/2014/main" id="{1B18EAF4-7D35-4ECA-8888-12A47B0C3D48}"/>
              </a:ext>
            </a:extLst>
          </p:cNvPr>
          <p:cNvSpPr>
            <a:spLocks noGrp="1"/>
          </p:cNvSpPr>
          <p:nvPr>
            <p:ph type="dt" sz="half" idx="10"/>
          </p:nvPr>
        </p:nvSpPr>
        <p:spPr/>
        <p:txBody>
          <a:body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31FF84C3-AF2D-4F55-96F8-5EDB77F0AC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EAB9309-56AF-4050-B4B3-718A77F9CFBD}"/>
              </a:ext>
            </a:extLst>
          </p:cNvPr>
          <p:cNvSpPr>
            <a:spLocks noGrp="1"/>
          </p:cNvSpPr>
          <p:nvPr>
            <p:ph type="sldNum" sz="quarter" idx="12"/>
          </p:nvPr>
        </p:nvSpPr>
        <p:spPr/>
        <p:txBody>
          <a:bodyPr/>
          <a:lstStyle/>
          <a:p>
            <a:fld id="{3C484223-DB95-4D58-B925-52590B36DAB9}" type="slidenum">
              <a:rPr lang="en-ID" smtClean="0"/>
              <a:t>‹#›</a:t>
            </a:fld>
            <a:endParaRPr lang="en-ID"/>
          </a:p>
        </p:txBody>
      </p:sp>
      <p:sp>
        <p:nvSpPr>
          <p:cNvPr id="8" name="Text Placeholder 9">
            <a:extLst>
              <a:ext uri="{FF2B5EF4-FFF2-40B4-BE49-F238E27FC236}">
                <a16:creationId xmlns:a16="http://schemas.microsoft.com/office/drawing/2014/main" id="{BD5697C9-0036-4D37-BF58-3FA173A39C71}"/>
              </a:ext>
            </a:extLst>
          </p:cNvPr>
          <p:cNvSpPr>
            <a:spLocks noGrp="1"/>
          </p:cNvSpPr>
          <p:nvPr>
            <p:ph type="body" sz="quarter" idx="14"/>
          </p:nvPr>
        </p:nvSpPr>
        <p:spPr>
          <a:xfrm>
            <a:off x="1314450" y="1231712"/>
            <a:ext cx="3836987" cy="266700"/>
          </a:xfrm>
        </p:spPr>
        <p:txBody>
          <a:bodyPr>
            <a:normAutofit/>
          </a:bodyPr>
          <a:lstStyle>
            <a:lvl1pPr marL="0" indent="0">
              <a:buNone/>
              <a:defRPr sz="1200" i="1">
                <a:solidFill>
                  <a:schemeClr val="accent2"/>
                </a:solidFill>
              </a:defRPr>
            </a:lvl1pPr>
            <a:lvl5pPr>
              <a:defRPr sz="1400"/>
            </a:lvl5pPr>
          </a:lstStyle>
          <a:p>
            <a:pPr lvl="0"/>
            <a:r>
              <a:rPr lang="en-US" dirty="0"/>
              <a:t>Click to edit Master text styles</a:t>
            </a:r>
          </a:p>
        </p:txBody>
      </p:sp>
    </p:spTree>
    <p:extLst>
      <p:ext uri="{BB962C8B-B14F-4D97-AF65-F5344CB8AC3E}">
        <p14:creationId xmlns:p14="http://schemas.microsoft.com/office/powerpoint/2010/main" val="279331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5A78C-BBAA-42C0-A711-C348964B9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282597D-7756-45CF-A761-89FB614FD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EFB7905-7D82-4309-963D-D3732D3FD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4A0D9-F79A-4D8D-BA7C-17987655FED9}" type="datetimeFigureOut">
              <a:rPr lang="en-ID" smtClean="0"/>
              <a:t>09/01/23</a:t>
            </a:fld>
            <a:endParaRPr lang="en-ID"/>
          </a:p>
        </p:txBody>
      </p:sp>
      <p:sp>
        <p:nvSpPr>
          <p:cNvPr id="5" name="Footer Placeholder 4">
            <a:extLst>
              <a:ext uri="{FF2B5EF4-FFF2-40B4-BE49-F238E27FC236}">
                <a16:creationId xmlns:a16="http://schemas.microsoft.com/office/drawing/2014/main" id="{F4F9745D-7552-400A-9248-A03A86E43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081DB9B-BBE8-47A0-895C-94A865C24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84223-DB95-4D58-B925-52590B36DAB9}" type="slidenum">
              <a:rPr lang="en-ID" smtClean="0"/>
              <a:t>‹#›</a:t>
            </a:fld>
            <a:endParaRPr lang="en-ID"/>
          </a:p>
        </p:txBody>
      </p:sp>
    </p:spTree>
    <p:extLst>
      <p:ext uri="{BB962C8B-B14F-4D97-AF65-F5344CB8AC3E}">
        <p14:creationId xmlns:p14="http://schemas.microsoft.com/office/powerpoint/2010/main" val="133632846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8" r:id="rId7"/>
    <p:sldLayoutId id="2147483657" r:id="rId8"/>
    <p:sldLayoutId id="2147483659" r:id="rId9"/>
    <p:sldLayoutId id="2147483661" r:id="rId10"/>
    <p:sldLayoutId id="2147483662" r:id="rId11"/>
    <p:sldLayoutId id="2147483663" r:id="rId12"/>
    <p:sldLayoutId id="2147483665" r:id="rId13"/>
    <p:sldLayoutId id="2147483666" r:id="rId14"/>
    <p:sldLayoutId id="2147483668" r:id="rId15"/>
    <p:sldLayoutId id="2147483669" r:id="rId16"/>
    <p:sldLayoutId id="2147483664" r:id="rId17"/>
    <p:sldLayoutId id="2147483667" r:id="rId18"/>
    <p:sldLayoutId id="2147483670" r:id="rId19"/>
    <p:sldLayoutId id="2147483671" r:id="rId20"/>
    <p:sldLayoutId id="2147483672" r:id="rId21"/>
    <p:sldLayoutId id="2147483673" r:id="rId22"/>
    <p:sldLayoutId id="2147483675" r:id="rId23"/>
    <p:sldLayoutId id="2147483676" r:id="rId24"/>
    <p:sldLayoutId id="2147483677" r:id="rId25"/>
    <p:sldLayoutId id="2147483674" r:id="rId26"/>
    <p:sldLayoutId id="2147483660" r:id="rId27"/>
    <p:sldLayoutId id="214748367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292C7A-E10F-C46C-EF11-25D569872174}"/>
              </a:ext>
            </a:extLst>
          </p:cNvPr>
          <p:cNvPicPr>
            <a:picLocks noGrp="1" noChangeAspect="1"/>
          </p:cNvPicPr>
          <p:nvPr>
            <p:ph type="pic" sz="quarter" idx="13"/>
          </p:nvPr>
        </p:nvPicPr>
        <p:blipFill>
          <a:blip r:embed="rId2">
            <a:alphaModFix amt="65000"/>
            <a:extLst>
              <a:ext uri="{BEBA8EAE-BF5A-486C-A8C5-ECC9F3942E4B}">
                <a14:imgProps xmlns:a14="http://schemas.microsoft.com/office/drawing/2010/main">
                  <a14:imgLayer r:embed="rId3">
                    <a14:imgEffect>
                      <a14:saturation sat="132000"/>
                    </a14:imgEffect>
                  </a14:imgLayer>
                </a14:imgProps>
              </a:ext>
              <a:ext uri="{28A0092B-C50C-407E-A947-70E740481C1C}">
                <a14:useLocalDpi xmlns:a14="http://schemas.microsoft.com/office/drawing/2010/main" val="0"/>
              </a:ext>
            </a:extLst>
          </a:blip>
          <a:srcRect t="21875" b="21875"/>
          <a:stretch>
            <a:fillRect/>
          </a:stretch>
        </p:blipFill>
        <p:spPr>
          <a:xfrm>
            <a:off x="0" y="0"/>
            <a:ext cx="12192000" cy="6858000"/>
          </a:xfrm>
        </p:spPr>
      </p:pic>
      <p:sp>
        <p:nvSpPr>
          <p:cNvPr id="52" name="Freeform: Shape 51">
            <a:extLst>
              <a:ext uri="{FF2B5EF4-FFF2-40B4-BE49-F238E27FC236}">
                <a16:creationId xmlns:a16="http://schemas.microsoft.com/office/drawing/2014/main" id="{7FDBA14D-15C3-4B64-9276-6C39B28B4A4A}"/>
              </a:ext>
            </a:extLst>
          </p:cNvPr>
          <p:cNvSpPr/>
          <p:nvPr/>
        </p:nvSpPr>
        <p:spPr>
          <a:xfrm rot="20700000">
            <a:off x="9915506" y="4171739"/>
            <a:ext cx="2850669" cy="2975846"/>
          </a:xfrm>
          <a:custGeom>
            <a:avLst/>
            <a:gdLst>
              <a:gd name="connsiteX0" fmla="*/ 2563795 w 2922768"/>
              <a:gd name="connsiteY0" fmla="*/ 1552210 h 3051110"/>
              <a:gd name="connsiteX1" fmla="*/ 2868505 w 2922768"/>
              <a:gd name="connsiteY1" fmla="*/ 1784034 h 3051110"/>
              <a:gd name="connsiteX2" fmla="*/ 2904952 w 2922768"/>
              <a:gd name="connsiteY2" fmla="*/ 1993908 h 3051110"/>
              <a:gd name="connsiteX3" fmla="*/ 2901426 w 2922768"/>
              <a:gd name="connsiteY3" fmla="*/ 2063877 h 3051110"/>
              <a:gd name="connsiteX4" fmla="*/ 2881115 w 2922768"/>
              <a:gd name="connsiteY4" fmla="*/ 2119370 h 3051110"/>
              <a:gd name="connsiteX5" fmla="*/ 2816875 w 2922768"/>
              <a:gd name="connsiteY5" fmla="*/ 2252725 h 3051110"/>
              <a:gd name="connsiteX6" fmla="*/ 2753647 w 2922768"/>
              <a:gd name="connsiteY6" fmla="*/ 2356801 h 3051110"/>
              <a:gd name="connsiteX7" fmla="*/ 2785298 w 2922768"/>
              <a:gd name="connsiteY7" fmla="*/ 2183714 h 3051110"/>
              <a:gd name="connsiteX8" fmla="*/ 2772851 w 2922768"/>
              <a:gd name="connsiteY8" fmla="*/ 1821512 h 3051110"/>
              <a:gd name="connsiteX9" fmla="*/ 2527002 w 2922768"/>
              <a:gd name="connsiteY9" fmla="*/ 1658592 h 3051110"/>
              <a:gd name="connsiteX10" fmla="*/ 2359047 w 2922768"/>
              <a:gd name="connsiteY10" fmla="*/ 1897729 h 3051110"/>
              <a:gd name="connsiteX11" fmla="*/ 2392610 w 2922768"/>
              <a:gd name="connsiteY11" fmla="*/ 2169449 h 3051110"/>
              <a:gd name="connsiteX12" fmla="*/ 2411349 w 2922768"/>
              <a:gd name="connsiteY12" fmla="*/ 2257972 h 3051110"/>
              <a:gd name="connsiteX13" fmla="*/ 2439484 w 2922768"/>
              <a:gd name="connsiteY13" fmla="*/ 2605653 h 3051110"/>
              <a:gd name="connsiteX14" fmla="*/ 2430857 w 2922768"/>
              <a:gd name="connsiteY14" fmla="*/ 2713952 h 3051110"/>
              <a:gd name="connsiteX15" fmla="*/ 2328398 w 2922768"/>
              <a:gd name="connsiteY15" fmla="*/ 2790569 h 3051110"/>
              <a:gd name="connsiteX16" fmla="*/ 2317822 w 2922768"/>
              <a:gd name="connsiteY16" fmla="*/ 2796995 h 3051110"/>
              <a:gd name="connsiteX17" fmla="*/ 2323473 w 2922768"/>
              <a:gd name="connsiteY17" fmla="*/ 2766546 h 3051110"/>
              <a:gd name="connsiteX18" fmla="*/ 2310101 w 2922768"/>
              <a:gd name="connsiteY18" fmla="*/ 2277550 h 3051110"/>
              <a:gd name="connsiteX19" fmla="*/ 2291921 w 2922768"/>
              <a:gd name="connsiteY19" fmla="*/ 2191824 h 3051110"/>
              <a:gd name="connsiteX20" fmla="*/ 2256120 w 2922768"/>
              <a:gd name="connsiteY20" fmla="*/ 1889897 h 3051110"/>
              <a:gd name="connsiteX21" fmla="*/ 2504906 w 2922768"/>
              <a:gd name="connsiteY21" fmla="*/ 1558043 h 3051110"/>
              <a:gd name="connsiteX22" fmla="*/ 2563795 w 2922768"/>
              <a:gd name="connsiteY22" fmla="*/ 1552210 h 3051110"/>
              <a:gd name="connsiteX23" fmla="*/ 40340 w 2922768"/>
              <a:gd name="connsiteY23" fmla="*/ 1012169 h 3051110"/>
              <a:gd name="connsiteX24" fmla="*/ 68651 w 2922768"/>
              <a:gd name="connsiteY24" fmla="*/ 1057815 h 3051110"/>
              <a:gd name="connsiteX25" fmla="*/ 247375 w 2922768"/>
              <a:gd name="connsiteY25" fmla="*/ 1354847 h 3051110"/>
              <a:gd name="connsiteX26" fmla="*/ 435607 w 2922768"/>
              <a:gd name="connsiteY26" fmla="*/ 2119245 h 3051110"/>
              <a:gd name="connsiteX27" fmla="*/ 335214 w 2922768"/>
              <a:gd name="connsiteY27" fmla="*/ 2412954 h 3051110"/>
              <a:gd name="connsiteX28" fmla="*/ 287589 w 2922768"/>
              <a:gd name="connsiteY28" fmla="*/ 2481688 h 3051110"/>
              <a:gd name="connsiteX29" fmla="*/ 222847 w 2922768"/>
              <a:gd name="connsiteY29" fmla="*/ 2395110 h 3051110"/>
              <a:gd name="connsiteX30" fmla="*/ 252178 w 2922768"/>
              <a:gd name="connsiteY30" fmla="*/ 2350699 h 3051110"/>
              <a:gd name="connsiteX31" fmla="*/ 333240 w 2922768"/>
              <a:gd name="connsiteY31" fmla="*/ 2107078 h 3051110"/>
              <a:gd name="connsiteX32" fmla="*/ 156755 w 2922768"/>
              <a:gd name="connsiteY32" fmla="*/ 1404353 h 3051110"/>
              <a:gd name="connsiteX33" fmla="*/ 0 w 2922768"/>
              <a:gd name="connsiteY33" fmla="*/ 1143762 h 3051110"/>
              <a:gd name="connsiteX34" fmla="*/ 18477 w 2922768"/>
              <a:gd name="connsiteY34" fmla="*/ 1071902 h 3051110"/>
              <a:gd name="connsiteX35" fmla="*/ 2672108 w 2922768"/>
              <a:gd name="connsiteY35" fmla="*/ 581196 h 3051110"/>
              <a:gd name="connsiteX36" fmla="*/ 2740460 w 2922768"/>
              <a:gd name="connsiteY36" fmla="*/ 672603 h 3051110"/>
              <a:gd name="connsiteX37" fmla="*/ 2881115 w 2922768"/>
              <a:gd name="connsiteY37" fmla="*/ 931740 h 3051110"/>
              <a:gd name="connsiteX38" fmla="*/ 2922768 w 2922768"/>
              <a:gd name="connsiteY38" fmla="*/ 1045542 h 3051110"/>
              <a:gd name="connsiteX39" fmla="*/ 2826832 w 2922768"/>
              <a:gd name="connsiteY39" fmla="*/ 875176 h 3051110"/>
              <a:gd name="connsiteX40" fmla="*/ 2738694 w 2922768"/>
              <a:gd name="connsiteY40" fmla="*/ 719440 h 3051110"/>
              <a:gd name="connsiteX41" fmla="*/ 380596 w 2922768"/>
              <a:gd name="connsiteY41" fmla="*/ 464561 h 3051110"/>
              <a:gd name="connsiteX42" fmla="*/ 404142 w 2922768"/>
              <a:gd name="connsiteY42" fmla="*/ 505844 h 3051110"/>
              <a:gd name="connsiteX43" fmla="*/ 672646 w 2922768"/>
              <a:gd name="connsiteY43" fmla="*/ 887063 h 3051110"/>
              <a:gd name="connsiteX44" fmla="*/ 1181685 w 2922768"/>
              <a:gd name="connsiteY44" fmla="*/ 1782356 h 3051110"/>
              <a:gd name="connsiteX45" fmla="*/ 1180426 w 2922768"/>
              <a:gd name="connsiteY45" fmla="*/ 2694851 h 3051110"/>
              <a:gd name="connsiteX46" fmla="*/ 1119676 w 2922768"/>
              <a:gd name="connsiteY46" fmla="*/ 2924159 h 3051110"/>
              <a:gd name="connsiteX47" fmla="*/ 1094158 w 2922768"/>
              <a:gd name="connsiteY47" fmla="*/ 3001131 h 3051110"/>
              <a:gd name="connsiteX48" fmla="*/ 1021793 w 2922768"/>
              <a:gd name="connsiteY48" fmla="*/ 2982524 h 3051110"/>
              <a:gd name="connsiteX49" fmla="*/ 995297 w 2922768"/>
              <a:gd name="connsiteY49" fmla="*/ 2972827 h 3051110"/>
              <a:gd name="connsiteX50" fmla="*/ 1027255 w 2922768"/>
              <a:gd name="connsiteY50" fmla="*/ 2875121 h 3051110"/>
              <a:gd name="connsiteX51" fmla="*/ 1082814 w 2922768"/>
              <a:gd name="connsiteY51" fmla="*/ 1810186 h 3051110"/>
              <a:gd name="connsiteX52" fmla="*/ 590277 w 2922768"/>
              <a:gd name="connsiteY52" fmla="*/ 948455 h 3051110"/>
              <a:gd name="connsiteX53" fmla="*/ 314518 w 2922768"/>
              <a:gd name="connsiteY53" fmla="*/ 556398 h 3051110"/>
              <a:gd name="connsiteX54" fmla="*/ 307833 w 2922768"/>
              <a:gd name="connsiteY54" fmla="*/ 544621 h 3051110"/>
              <a:gd name="connsiteX55" fmla="*/ 2103828 w 2922768"/>
              <a:gd name="connsiteY55" fmla="*/ 219720 h 3051110"/>
              <a:gd name="connsiteX56" fmla="*/ 2102150 w 2922768"/>
              <a:gd name="connsiteY56" fmla="*/ 219859 h 3051110"/>
              <a:gd name="connsiteX57" fmla="*/ 1948459 w 2922768"/>
              <a:gd name="connsiteY57" fmla="*/ 352993 h 3051110"/>
              <a:gd name="connsiteX58" fmla="*/ 2158088 w 2922768"/>
              <a:gd name="connsiteY58" fmla="*/ 840215 h 3051110"/>
              <a:gd name="connsiteX59" fmla="*/ 2259197 w 2922768"/>
              <a:gd name="connsiteY59" fmla="*/ 857416 h 3051110"/>
              <a:gd name="connsiteX60" fmla="*/ 2318771 w 2922768"/>
              <a:gd name="connsiteY60" fmla="*/ 566397 h 3051110"/>
              <a:gd name="connsiteX61" fmla="*/ 2261295 w 2922768"/>
              <a:gd name="connsiteY61" fmla="*/ 333834 h 3051110"/>
              <a:gd name="connsiteX62" fmla="*/ 2103828 w 2922768"/>
              <a:gd name="connsiteY62" fmla="*/ 219720 h 3051110"/>
              <a:gd name="connsiteX63" fmla="*/ 834739 w 2922768"/>
              <a:gd name="connsiteY63" fmla="*/ 142475 h 3051110"/>
              <a:gd name="connsiteX64" fmla="*/ 902692 w 2922768"/>
              <a:gd name="connsiteY64" fmla="*/ 340266 h 3051110"/>
              <a:gd name="connsiteX65" fmla="*/ 1150499 w 2922768"/>
              <a:gd name="connsiteY65" fmla="*/ 780081 h 3051110"/>
              <a:gd name="connsiteX66" fmla="*/ 1330900 w 2922768"/>
              <a:gd name="connsiteY66" fmla="*/ 1081728 h 3051110"/>
              <a:gd name="connsiteX67" fmla="*/ 1640378 w 2922768"/>
              <a:gd name="connsiteY67" fmla="*/ 2328315 h 3051110"/>
              <a:gd name="connsiteX68" fmla="*/ 1565246 w 2922768"/>
              <a:gd name="connsiteY68" fmla="*/ 2976343 h 3051110"/>
              <a:gd name="connsiteX69" fmla="*/ 1543592 w 2922768"/>
              <a:gd name="connsiteY69" fmla="*/ 3047669 h 3051110"/>
              <a:gd name="connsiteX70" fmla="*/ 1475446 w 2922768"/>
              <a:gd name="connsiteY70" fmla="*/ 3051110 h 3051110"/>
              <a:gd name="connsiteX71" fmla="*/ 1436287 w 2922768"/>
              <a:gd name="connsiteY71" fmla="*/ 3049133 h 3051110"/>
              <a:gd name="connsiteX72" fmla="*/ 1468401 w 2922768"/>
              <a:gd name="connsiteY72" fmla="*/ 2942977 h 3051110"/>
              <a:gd name="connsiteX73" fmla="*/ 1240140 w 2922768"/>
              <a:gd name="connsiteY73" fmla="*/ 1130534 h 3051110"/>
              <a:gd name="connsiteX74" fmla="*/ 1063235 w 2922768"/>
              <a:gd name="connsiteY74" fmla="*/ 834760 h 3051110"/>
              <a:gd name="connsiteX75" fmla="*/ 808296 w 2922768"/>
              <a:gd name="connsiteY75" fmla="*/ 381660 h 3051110"/>
              <a:gd name="connsiteX76" fmla="*/ 740998 w 2922768"/>
              <a:gd name="connsiteY76" fmla="*/ 188548 h 3051110"/>
              <a:gd name="connsiteX77" fmla="*/ 748276 w 2922768"/>
              <a:gd name="connsiteY77" fmla="*/ 184126 h 3051110"/>
              <a:gd name="connsiteX78" fmla="*/ 2069467 w 2922768"/>
              <a:gd name="connsiteY78" fmla="*/ 119985 h 3051110"/>
              <a:gd name="connsiteX79" fmla="*/ 2202616 w 2922768"/>
              <a:gd name="connsiteY79" fmla="*/ 184126 h 3051110"/>
              <a:gd name="connsiteX80" fmla="*/ 2328398 w 2922768"/>
              <a:gd name="connsiteY80" fmla="*/ 260541 h 3051110"/>
              <a:gd name="connsiteX81" fmla="*/ 2342364 w 2922768"/>
              <a:gd name="connsiteY81" fmla="*/ 270984 h 3051110"/>
              <a:gd name="connsiteX82" fmla="*/ 2352474 w 2922768"/>
              <a:gd name="connsiteY82" fmla="*/ 285726 h 3051110"/>
              <a:gd name="connsiteX83" fmla="*/ 2420998 w 2922768"/>
              <a:gd name="connsiteY83" fmla="*/ 553111 h 3051110"/>
              <a:gd name="connsiteX84" fmla="*/ 2315695 w 2922768"/>
              <a:gd name="connsiteY84" fmla="*/ 943421 h 3051110"/>
              <a:gd name="connsiteX85" fmla="*/ 2230668 w 2922768"/>
              <a:gd name="connsiteY85" fmla="*/ 968593 h 3051110"/>
              <a:gd name="connsiteX86" fmla="*/ 2105227 w 2922768"/>
              <a:gd name="connsiteY86" fmla="*/ 928737 h 3051110"/>
              <a:gd name="connsiteX87" fmla="*/ 1904268 w 2922768"/>
              <a:gd name="connsiteY87" fmla="*/ 657017 h 3051110"/>
              <a:gd name="connsiteX88" fmla="*/ 1848889 w 2922768"/>
              <a:gd name="connsiteY88" fmla="*/ 326561 h 3051110"/>
              <a:gd name="connsiteX89" fmla="*/ 2060267 w 2922768"/>
              <a:gd name="connsiteY89" fmla="*/ 120880 h 3051110"/>
              <a:gd name="connsiteX90" fmla="*/ 1475446 w 2922768"/>
              <a:gd name="connsiteY90" fmla="*/ 0 h 3051110"/>
              <a:gd name="connsiteX91" fmla="*/ 1571636 w 2922768"/>
              <a:gd name="connsiteY91" fmla="*/ 4857 h 3051110"/>
              <a:gd name="connsiteX92" fmla="*/ 1560527 w 2922768"/>
              <a:gd name="connsiteY92" fmla="*/ 25054 h 3051110"/>
              <a:gd name="connsiteX93" fmla="*/ 1584161 w 2922768"/>
              <a:gd name="connsiteY93" fmla="*/ 665267 h 3051110"/>
              <a:gd name="connsiteX94" fmla="*/ 1750717 w 2922768"/>
              <a:gd name="connsiteY94" fmla="*/ 1030265 h 3051110"/>
              <a:gd name="connsiteX95" fmla="*/ 1876159 w 2922768"/>
              <a:gd name="connsiteY95" fmla="*/ 1291497 h 3051110"/>
              <a:gd name="connsiteX96" fmla="*/ 2034335 w 2922768"/>
              <a:gd name="connsiteY96" fmla="*/ 2747850 h 3051110"/>
              <a:gd name="connsiteX97" fmla="*/ 1981616 w 2922768"/>
              <a:gd name="connsiteY97" fmla="*/ 2963303 h 3051110"/>
              <a:gd name="connsiteX98" fmla="*/ 1929100 w 2922768"/>
              <a:gd name="connsiteY98" fmla="*/ 2982524 h 3051110"/>
              <a:gd name="connsiteX99" fmla="*/ 1867141 w 2922768"/>
              <a:gd name="connsiteY99" fmla="*/ 2998455 h 3051110"/>
              <a:gd name="connsiteX100" fmla="*/ 1933202 w 2922768"/>
              <a:gd name="connsiteY100" fmla="*/ 2728564 h 3051110"/>
              <a:gd name="connsiteX101" fmla="*/ 1781624 w 2922768"/>
              <a:gd name="connsiteY101" fmla="*/ 1332052 h 3051110"/>
              <a:gd name="connsiteX102" fmla="*/ 1658698 w 2922768"/>
              <a:gd name="connsiteY102" fmla="*/ 1076275 h 3051110"/>
              <a:gd name="connsiteX103" fmla="*/ 1487248 w 2922768"/>
              <a:gd name="connsiteY103" fmla="*/ 700089 h 3051110"/>
              <a:gd name="connsiteX104" fmla="*/ 1433256 w 2922768"/>
              <a:gd name="connsiteY104" fmla="*/ 80194 h 3051110"/>
              <a:gd name="connsiteX105" fmla="*/ 1460077 w 2922768"/>
              <a:gd name="connsiteY105" fmla="*/ 776 h 305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22768" h="3051110">
                <a:moveTo>
                  <a:pt x="2563795" y="1552210"/>
                </a:moveTo>
                <a:cubicBezTo>
                  <a:pt x="2699565" y="1554447"/>
                  <a:pt x="2821027" y="1663137"/>
                  <a:pt x="2868505" y="1784034"/>
                </a:cubicBezTo>
                <a:cubicBezTo>
                  <a:pt x="2895216" y="1851999"/>
                  <a:pt x="2904620" y="1923355"/>
                  <a:pt x="2904952" y="1993908"/>
                </a:cubicBezTo>
                <a:lnTo>
                  <a:pt x="2901426" y="2063877"/>
                </a:lnTo>
                <a:lnTo>
                  <a:pt x="2881115" y="2119370"/>
                </a:lnTo>
                <a:cubicBezTo>
                  <a:pt x="2861816" y="2164999"/>
                  <a:pt x="2840360" y="2209493"/>
                  <a:pt x="2816875" y="2252725"/>
                </a:cubicBezTo>
                <a:lnTo>
                  <a:pt x="2753647" y="2356801"/>
                </a:lnTo>
                <a:lnTo>
                  <a:pt x="2785298" y="2183714"/>
                </a:lnTo>
                <a:cubicBezTo>
                  <a:pt x="2802498" y="2067362"/>
                  <a:pt x="2817042" y="1933949"/>
                  <a:pt x="2772851" y="1821512"/>
                </a:cubicBezTo>
                <a:cubicBezTo>
                  <a:pt x="2735232" y="1725578"/>
                  <a:pt x="2630488" y="1636077"/>
                  <a:pt x="2527002" y="1658592"/>
                </a:cubicBezTo>
                <a:cubicBezTo>
                  <a:pt x="2427152" y="1680268"/>
                  <a:pt x="2367018" y="1795361"/>
                  <a:pt x="2359047" y="1897729"/>
                </a:cubicBezTo>
                <a:cubicBezTo>
                  <a:pt x="2352194" y="1986531"/>
                  <a:pt x="2371773" y="2075473"/>
                  <a:pt x="2392610" y="2169449"/>
                </a:cubicBezTo>
                <a:cubicBezTo>
                  <a:pt x="2399042" y="2198397"/>
                  <a:pt x="2405616" y="2228184"/>
                  <a:pt x="2411349" y="2257972"/>
                </a:cubicBezTo>
                <a:cubicBezTo>
                  <a:pt x="2433445" y="2372506"/>
                  <a:pt x="2442622" y="2489234"/>
                  <a:pt x="2439484" y="2605653"/>
                </a:cubicBezTo>
                <a:lnTo>
                  <a:pt x="2430857" y="2713952"/>
                </a:lnTo>
                <a:lnTo>
                  <a:pt x="2328398" y="2790569"/>
                </a:lnTo>
                <a:lnTo>
                  <a:pt x="2317822" y="2796995"/>
                </a:lnTo>
                <a:lnTo>
                  <a:pt x="2323473" y="2766546"/>
                </a:lnTo>
                <a:cubicBezTo>
                  <a:pt x="2344975" y="2604187"/>
                  <a:pt x="2341147" y="2438548"/>
                  <a:pt x="2310101" y="2277550"/>
                </a:cubicBezTo>
                <a:cubicBezTo>
                  <a:pt x="2304646" y="2249161"/>
                  <a:pt x="2298214" y="2220073"/>
                  <a:pt x="2291921" y="2191824"/>
                </a:cubicBezTo>
                <a:cubicBezTo>
                  <a:pt x="2270385" y="2094631"/>
                  <a:pt x="2248009" y="1993943"/>
                  <a:pt x="2256120" y="1889897"/>
                </a:cubicBezTo>
                <a:cubicBezTo>
                  <a:pt x="2266609" y="1753827"/>
                  <a:pt x="2348978" y="1591746"/>
                  <a:pt x="2504906" y="1558043"/>
                </a:cubicBezTo>
                <a:cubicBezTo>
                  <a:pt x="2524712" y="1553743"/>
                  <a:pt x="2544399" y="1551890"/>
                  <a:pt x="2563795" y="1552210"/>
                </a:cubicBezTo>
                <a:close/>
                <a:moveTo>
                  <a:pt x="40340" y="1012169"/>
                </a:moveTo>
                <a:lnTo>
                  <a:pt x="68651" y="1057815"/>
                </a:lnTo>
                <a:cubicBezTo>
                  <a:pt x="129205" y="1153749"/>
                  <a:pt x="191856" y="1252900"/>
                  <a:pt x="247375" y="1354847"/>
                </a:cubicBezTo>
                <a:cubicBezTo>
                  <a:pt x="401904" y="1639014"/>
                  <a:pt x="463577" y="1889059"/>
                  <a:pt x="435607" y="2119245"/>
                </a:cubicBezTo>
                <a:cubicBezTo>
                  <a:pt x="423127" y="2222242"/>
                  <a:pt x="388226" y="2323586"/>
                  <a:pt x="335214" y="2412954"/>
                </a:cubicBezTo>
                <a:lnTo>
                  <a:pt x="287589" y="2481688"/>
                </a:lnTo>
                <a:lnTo>
                  <a:pt x="222847" y="2395110"/>
                </a:lnTo>
                <a:lnTo>
                  <a:pt x="252178" y="2350699"/>
                </a:lnTo>
                <a:cubicBezTo>
                  <a:pt x="295639" y="2273838"/>
                  <a:pt x="323329" y="2188679"/>
                  <a:pt x="333240" y="2107078"/>
                </a:cubicBezTo>
                <a:cubicBezTo>
                  <a:pt x="358412" y="1898848"/>
                  <a:pt x="300656" y="1668941"/>
                  <a:pt x="156755" y="1404353"/>
                </a:cubicBezTo>
                <a:lnTo>
                  <a:pt x="0" y="1143762"/>
                </a:lnTo>
                <a:lnTo>
                  <a:pt x="18477" y="1071902"/>
                </a:lnTo>
                <a:close/>
                <a:moveTo>
                  <a:pt x="2672108" y="581196"/>
                </a:moveTo>
                <a:lnTo>
                  <a:pt x="2740460" y="672603"/>
                </a:lnTo>
                <a:cubicBezTo>
                  <a:pt x="2795291" y="753763"/>
                  <a:pt x="2842517" y="840483"/>
                  <a:pt x="2881115" y="931740"/>
                </a:cubicBezTo>
                <a:lnTo>
                  <a:pt x="2922768" y="1045542"/>
                </a:lnTo>
                <a:lnTo>
                  <a:pt x="2826832" y="875176"/>
                </a:lnTo>
                <a:cubicBezTo>
                  <a:pt x="2797255" y="824272"/>
                  <a:pt x="2767188" y="772494"/>
                  <a:pt x="2738694" y="719440"/>
                </a:cubicBezTo>
                <a:close/>
                <a:moveTo>
                  <a:pt x="380596" y="464561"/>
                </a:moveTo>
                <a:lnTo>
                  <a:pt x="404142" y="505844"/>
                </a:lnTo>
                <a:cubicBezTo>
                  <a:pt x="487036" y="637124"/>
                  <a:pt x="580628" y="763160"/>
                  <a:pt x="672646" y="887063"/>
                </a:cubicBezTo>
                <a:cubicBezTo>
                  <a:pt x="876681" y="1161860"/>
                  <a:pt x="1087709" y="1446027"/>
                  <a:pt x="1181685" y="1782356"/>
                </a:cubicBezTo>
                <a:cubicBezTo>
                  <a:pt x="1257622" y="2054357"/>
                  <a:pt x="1257202" y="2352788"/>
                  <a:pt x="1180426" y="2694851"/>
                </a:cubicBezTo>
                <a:cubicBezTo>
                  <a:pt x="1163225" y="2771417"/>
                  <a:pt x="1142624" y="2848087"/>
                  <a:pt x="1119676" y="2924159"/>
                </a:cubicBezTo>
                <a:lnTo>
                  <a:pt x="1094158" y="3001131"/>
                </a:lnTo>
                <a:lnTo>
                  <a:pt x="1021793" y="2982524"/>
                </a:lnTo>
                <a:lnTo>
                  <a:pt x="995297" y="2972827"/>
                </a:lnTo>
                <a:lnTo>
                  <a:pt x="1027255" y="2875121"/>
                </a:lnTo>
                <a:cubicBezTo>
                  <a:pt x="1134754" y="2512813"/>
                  <a:pt x="1179745" y="2157266"/>
                  <a:pt x="1082814" y="1810186"/>
                </a:cubicBezTo>
                <a:cubicBezTo>
                  <a:pt x="994012" y="1492176"/>
                  <a:pt x="788718" y="1215840"/>
                  <a:pt x="590277" y="948455"/>
                </a:cubicBezTo>
                <a:cubicBezTo>
                  <a:pt x="495881" y="821335"/>
                  <a:pt x="399877" y="692048"/>
                  <a:pt x="314518" y="556398"/>
                </a:cubicBezTo>
                <a:lnTo>
                  <a:pt x="307833" y="544621"/>
                </a:lnTo>
                <a:close/>
                <a:moveTo>
                  <a:pt x="2103828" y="219720"/>
                </a:moveTo>
                <a:cubicBezTo>
                  <a:pt x="2103129" y="219859"/>
                  <a:pt x="2102570" y="219859"/>
                  <a:pt x="2102150" y="219859"/>
                </a:cubicBezTo>
                <a:cubicBezTo>
                  <a:pt x="2035583" y="219859"/>
                  <a:pt x="1968317" y="278034"/>
                  <a:pt x="1948459" y="352993"/>
                </a:cubicBezTo>
                <a:cubicBezTo>
                  <a:pt x="1916714" y="472840"/>
                  <a:pt x="2045932" y="773368"/>
                  <a:pt x="2158088" y="840215"/>
                </a:cubicBezTo>
                <a:cubicBezTo>
                  <a:pt x="2202280" y="866646"/>
                  <a:pt x="2236262" y="872379"/>
                  <a:pt x="2259197" y="857416"/>
                </a:cubicBezTo>
                <a:cubicBezTo>
                  <a:pt x="2314436" y="821196"/>
                  <a:pt x="2333176" y="678133"/>
                  <a:pt x="2318771" y="566397"/>
                </a:cubicBezTo>
                <a:cubicBezTo>
                  <a:pt x="2308423" y="486125"/>
                  <a:pt x="2297794" y="403058"/>
                  <a:pt x="2261295" y="333834"/>
                </a:cubicBezTo>
                <a:cubicBezTo>
                  <a:pt x="2225214" y="265309"/>
                  <a:pt x="2163402" y="220558"/>
                  <a:pt x="2103828" y="219720"/>
                </a:cubicBezTo>
                <a:close/>
                <a:moveTo>
                  <a:pt x="834739" y="142475"/>
                </a:moveTo>
                <a:lnTo>
                  <a:pt x="902692" y="340266"/>
                </a:lnTo>
                <a:cubicBezTo>
                  <a:pt x="970237" y="493397"/>
                  <a:pt x="1061976" y="639116"/>
                  <a:pt x="1150499" y="780081"/>
                </a:cubicBezTo>
                <a:cubicBezTo>
                  <a:pt x="1211751" y="877553"/>
                  <a:pt x="1275101" y="978242"/>
                  <a:pt x="1330900" y="1081728"/>
                </a:cubicBezTo>
                <a:cubicBezTo>
                  <a:pt x="1532138" y="1454837"/>
                  <a:pt x="1639260" y="1885982"/>
                  <a:pt x="1640378" y="2328315"/>
                </a:cubicBezTo>
                <a:cubicBezTo>
                  <a:pt x="1641008" y="2548223"/>
                  <a:pt x="1615486" y="2766173"/>
                  <a:pt x="1565246" y="2976343"/>
                </a:cubicBezTo>
                <a:lnTo>
                  <a:pt x="1543592" y="3047669"/>
                </a:lnTo>
                <a:lnTo>
                  <a:pt x="1475446" y="3051110"/>
                </a:lnTo>
                <a:lnTo>
                  <a:pt x="1436287" y="3049133"/>
                </a:lnTo>
                <a:lnTo>
                  <a:pt x="1468401" y="2942977"/>
                </a:lnTo>
                <a:cubicBezTo>
                  <a:pt x="1612847" y="2334739"/>
                  <a:pt x="1536543" y="1680129"/>
                  <a:pt x="1240140" y="1130534"/>
                </a:cubicBezTo>
                <a:cubicBezTo>
                  <a:pt x="1185879" y="1029985"/>
                  <a:pt x="1123508" y="930695"/>
                  <a:pt x="1063235" y="834760"/>
                </a:cubicBezTo>
                <a:cubicBezTo>
                  <a:pt x="972615" y="690579"/>
                  <a:pt x="878918" y="541643"/>
                  <a:pt x="808296" y="381660"/>
                </a:cubicBezTo>
                <a:lnTo>
                  <a:pt x="740998" y="188548"/>
                </a:lnTo>
                <a:lnTo>
                  <a:pt x="748276" y="184126"/>
                </a:lnTo>
                <a:close/>
                <a:moveTo>
                  <a:pt x="2069467" y="119985"/>
                </a:moveTo>
                <a:lnTo>
                  <a:pt x="2202616" y="184126"/>
                </a:lnTo>
                <a:cubicBezTo>
                  <a:pt x="2245848" y="207612"/>
                  <a:pt x="2287818" y="233126"/>
                  <a:pt x="2328398" y="260541"/>
                </a:cubicBezTo>
                <a:lnTo>
                  <a:pt x="2342364" y="270984"/>
                </a:lnTo>
                <a:lnTo>
                  <a:pt x="2352474" y="285726"/>
                </a:lnTo>
                <a:cubicBezTo>
                  <a:pt x="2397644" y="371312"/>
                  <a:pt x="2410091" y="467945"/>
                  <a:pt x="2420998" y="553111"/>
                </a:cubicBezTo>
                <a:cubicBezTo>
                  <a:pt x="2435123" y="663170"/>
                  <a:pt x="2428970" y="869163"/>
                  <a:pt x="2315695" y="943421"/>
                </a:cubicBezTo>
                <a:cubicBezTo>
                  <a:pt x="2294997" y="956986"/>
                  <a:pt x="2266749" y="968593"/>
                  <a:pt x="2230668" y="968593"/>
                </a:cubicBezTo>
                <a:cubicBezTo>
                  <a:pt x="2196266" y="968593"/>
                  <a:pt x="2154452" y="958105"/>
                  <a:pt x="2105227" y="928737"/>
                </a:cubicBezTo>
                <a:cubicBezTo>
                  <a:pt x="2034325" y="886504"/>
                  <a:pt x="1959228" y="784836"/>
                  <a:pt x="1904268" y="657017"/>
                </a:cubicBezTo>
                <a:cubicBezTo>
                  <a:pt x="1877697" y="595065"/>
                  <a:pt x="1818962" y="438997"/>
                  <a:pt x="1848889" y="326561"/>
                </a:cubicBezTo>
                <a:cubicBezTo>
                  <a:pt x="1876789" y="221449"/>
                  <a:pt x="1963362" y="139680"/>
                  <a:pt x="2060267" y="120880"/>
                </a:cubicBezTo>
                <a:close/>
                <a:moveTo>
                  <a:pt x="1475446" y="0"/>
                </a:moveTo>
                <a:lnTo>
                  <a:pt x="1571636" y="4857"/>
                </a:lnTo>
                <a:lnTo>
                  <a:pt x="1560527" y="25054"/>
                </a:lnTo>
                <a:cubicBezTo>
                  <a:pt x="1467949" y="245871"/>
                  <a:pt x="1522349" y="495075"/>
                  <a:pt x="1584161" y="665267"/>
                </a:cubicBezTo>
                <a:cubicBezTo>
                  <a:pt x="1629611" y="790150"/>
                  <a:pt x="1691143" y="912235"/>
                  <a:pt x="1750717" y="1030265"/>
                </a:cubicBezTo>
                <a:cubicBezTo>
                  <a:pt x="1793370" y="1114872"/>
                  <a:pt x="1837562" y="1202415"/>
                  <a:pt x="1876159" y="1291497"/>
                </a:cubicBezTo>
                <a:cubicBezTo>
                  <a:pt x="2073342" y="1746521"/>
                  <a:pt x="2124178" y="2259832"/>
                  <a:pt x="2034335" y="2747850"/>
                </a:cubicBezTo>
                <a:lnTo>
                  <a:pt x="1981616" y="2963303"/>
                </a:lnTo>
                <a:lnTo>
                  <a:pt x="1929100" y="2982524"/>
                </a:lnTo>
                <a:lnTo>
                  <a:pt x="1867141" y="2998455"/>
                </a:lnTo>
                <a:lnTo>
                  <a:pt x="1933202" y="2728564"/>
                </a:lnTo>
                <a:cubicBezTo>
                  <a:pt x="2019395" y="2260575"/>
                  <a:pt x="1970678" y="1768372"/>
                  <a:pt x="1781624" y="1332052"/>
                </a:cubicBezTo>
                <a:cubicBezTo>
                  <a:pt x="1744285" y="1245768"/>
                  <a:pt x="1700792" y="1159623"/>
                  <a:pt x="1658698" y="1076275"/>
                </a:cubicBezTo>
                <a:cubicBezTo>
                  <a:pt x="1597726" y="955587"/>
                  <a:pt x="1534795" y="830705"/>
                  <a:pt x="1487248" y="700089"/>
                </a:cubicBezTo>
                <a:cubicBezTo>
                  <a:pt x="1427534" y="536119"/>
                  <a:pt x="1374779" y="304161"/>
                  <a:pt x="1433256" y="80194"/>
                </a:cubicBezTo>
                <a:lnTo>
                  <a:pt x="1460077" y="776"/>
                </a:lnTo>
                <a:close/>
              </a:path>
            </a:pathLst>
          </a:custGeom>
          <a:noFill/>
          <a:ln w="31750" cap="flat">
            <a:solidFill>
              <a:schemeClr val="accent2"/>
            </a:solidFill>
            <a:prstDash val="solid"/>
            <a:miter/>
          </a:ln>
        </p:spPr>
        <p:txBody>
          <a:bodyPr rtlCol="0" anchor="ctr"/>
          <a:lstStyle/>
          <a:p>
            <a:endParaRPr lang="en-ID" dirty="0"/>
          </a:p>
        </p:txBody>
      </p:sp>
      <p:sp>
        <p:nvSpPr>
          <p:cNvPr id="51" name="Freeform: Shape 50">
            <a:extLst>
              <a:ext uri="{FF2B5EF4-FFF2-40B4-BE49-F238E27FC236}">
                <a16:creationId xmlns:a16="http://schemas.microsoft.com/office/drawing/2014/main" id="{92740252-D232-4D36-9FD1-A57613BD6400}"/>
              </a:ext>
            </a:extLst>
          </p:cNvPr>
          <p:cNvSpPr/>
          <p:nvPr/>
        </p:nvSpPr>
        <p:spPr>
          <a:xfrm rot="20700000">
            <a:off x="9839437" y="4190401"/>
            <a:ext cx="2850669" cy="2975846"/>
          </a:xfrm>
          <a:custGeom>
            <a:avLst/>
            <a:gdLst>
              <a:gd name="connsiteX0" fmla="*/ 2563795 w 2922768"/>
              <a:gd name="connsiteY0" fmla="*/ 1552210 h 3051110"/>
              <a:gd name="connsiteX1" fmla="*/ 2868505 w 2922768"/>
              <a:gd name="connsiteY1" fmla="*/ 1784034 h 3051110"/>
              <a:gd name="connsiteX2" fmla="*/ 2904952 w 2922768"/>
              <a:gd name="connsiteY2" fmla="*/ 1993908 h 3051110"/>
              <a:gd name="connsiteX3" fmla="*/ 2901426 w 2922768"/>
              <a:gd name="connsiteY3" fmla="*/ 2063877 h 3051110"/>
              <a:gd name="connsiteX4" fmla="*/ 2881115 w 2922768"/>
              <a:gd name="connsiteY4" fmla="*/ 2119370 h 3051110"/>
              <a:gd name="connsiteX5" fmla="*/ 2816875 w 2922768"/>
              <a:gd name="connsiteY5" fmla="*/ 2252725 h 3051110"/>
              <a:gd name="connsiteX6" fmla="*/ 2753647 w 2922768"/>
              <a:gd name="connsiteY6" fmla="*/ 2356801 h 3051110"/>
              <a:gd name="connsiteX7" fmla="*/ 2785298 w 2922768"/>
              <a:gd name="connsiteY7" fmla="*/ 2183714 h 3051110"/>
              <a:gd name="connsiteX8" fmla="*/ 2772851 w 2922768"/>
              <a:gd name="connsiteY8" fmla="*/ 1821512 h 3051110"/>
              <a:gd name="connsiteX9" fmla="*/ 2527002 w 2922768"/>
              <a:gd name="connsiteY9" fmla="*/ 1658592 h 3051110"/>
              <a:gd name="connsiteX10" fmla="*/ 2359047 w 2922768"/>
              <a:gd name="connsiteY10" fmla="*/ 1897729 h 3051110"/>
              <a:gd name="connsiteX11" fmla="*/ 2392610 w 2922768"/>
              <a:gd name="connsiteY11" fmla="*/ 2169449 h 3051110"/>
              <a:gd name="connsiteX12" fmla="*/ 2411349 w 2922768"/>
              <a:gd name="connsiteY12" fmla="*/ 2257972 h 3051110"/>
              <a:gd name="connsiteX13" fmla="*/ 2439484 w 2922768"/>
              <a:gd name="connsiteY13" fmla="*/ 2605653 h 3051110"/>
              <a:gd name="connsiteX14" fmla="*/ 2430857 w 2922768"/>
              <a:gd name="connsiteY14" fmla="*/ 2713952 h 3051110"/>
              <a:gd name="connsiteX15" fmla="*/ 2328398 w 2922768"/>
              <a:gd name="connsiteY15" fmla="*/ 2790569 h 3051110"/>
              <a:gd name="connsiteX16" fmla="*/ 2317822 w 2922768"/>
              <a:gd name="connsiteY16" fmla="*/ 2796995 h 3051110"/>
              <a:gd name="connsiteX17" fmla="*/ 2323473 w 2922768"/>
              <a:gd name="connsiteY17" fmla="*/ 2766546 h 3051110"/>
              <a:gd name="connsiteX18" fmla="*/ 2310101 w 2922768"/>
              <a:gd name="connsiteY18" fmla="*/ 2277550 h 3051110"/>
              <a:gd name="connsiteX19" fmla="*/ 2291921 w 2922768"/>
              <a:gd name="connsiteY19" fmla="*/ 2191824 h 3051110"/>
              <a:gd name="connsiteX20" fmla="*/ 2256120 w 2922768"/>
              <a:gd name="connsiteY20" fmla="*/ 1889897 h 3051110"/>
              <a:gd name="connsiteX21" fmla="*/ 2504906 w 2922768"/>
              <a:gd name="connsiteY21" fmla="*/ 1558043 h 3051110"/>
              <a:gd name="connsiteX22" fmla="*/ 2563795 w 2922768"/>
              <a:gd name="connsiteY22" fmla="*/ 1552210 h 3051110"/>
              <a:gd name="connsiteX23" fmla="*/ 40340 w 2922768"/>
              <a:gd name="connsiteY23" fmla="*/ 1012169 h 3051110"/>
              <a:gd name="connsiteX24" fmla="*/ 68651 w 2922768"/>
              <a:gd name="connsiteY24" fmla="*/ 1057815 h 3051110"/>
              <a:gd name="connsiteX25" fmla="*/ 247375 w 2922768"/>
              <a:gd name="connsiteY25" fmla="*/ 1354847 h 3051110"/>
              <a:gd name="connsiteX26" fmla="*/ 435607 w 2922768"/>
              <a:gd name="connsiteY26" fmla="*/ 2119245 h 3051110"/>
              <a:gd name="connsiteX27" fmla="*/ 335214 w 2922768"/>
              <a:gd name="connsiteY27" fmla="*/ 2412954 h 3051110"/>
              <a:gd name="connsiteX28" fmla="*/ 287589 w 2922768"/>
              <a:gd name="connsiteY28" fmla="*/ 2481688 h 3051110"/>
              <a:gd name="connsiteX29" fmla="*/ 222847 w 2922768"/>
              <a:gd name="connsiteY29" fmla="*/ 2395110 h 3051110"/>
              <a:gd name="connsiteX30" fmla="*/ 252178 w 2922768"/>
              <a:gd name="connsiteY30" fmla="*/ 2350699 h 3051110"/>
              <a:gd name="connsiteX31" fmla="*/ 333240 w 2922768"/>
              <a:gd name="connsiteY31" fmla="*/ 2107078 h 3051110"/>
              <a:gd name="connsiteX32" fmla="*/ 156755 w 2922768"/>
              <a:gd name="connsiteY32" fmla="*/ 1404353 h 3051110"/>
              <a:gd name="connsiteX33" fmla="*/ 0 w 2922768"/>
              <a:gd name="connsiteY33" fmla="*/ 1143762 h 3051110"/>
              <a:gd name="connsiteX34" fmla="*/ 18477 w 2922768"/>
              <a:gd name="connsiteY34" fmla="*/ 1071902 h 3051110"/>
              <a:gd name="connsiteX35" fmla="*/ 2672108 w 2922768"/>
              <a:gd name="connsiteY35" fmla="*/ 581196 h 3051110"/>
              <a:gd name="connsiteX36" fmla="*/ 2740460 w 2922768"/>
              <a:gd name="connsiteY36" fmla="*/ 672603 h 3051110"/>
              <a:gd name="connsiteX37" fmla="*/ 2881115 w 2922768"/>
              <a:gd name="connsiteY37" fmla="*/ 931740 h 3051110"/>
              <a:gd name="connsiteX38" fmla="*/ 2922768 w 2922768"/>
              <a:gd name="connsiteY38" fmla="*/ 1045542 h 3051110"/>
              <a:gd name="connsiteX39" fmla="*/ 2826832 w 2922768"/>
              <a:gd name="connsiteY39" fmla="*/ 875176 h 3051110"/>
              <a:gd name="connsiteX40" fmla="*/ 2738694 w 2922768"/>
              <a:gd name="connsiteY40" fmla="*/ 719440 h 3051110"/>
              <a:gd name="connsiteX41" fmla="*/ 380596 w 2922768"/>
              <a:gd name="connsiteY41" fmla="*/ 464561 h 3051110"/>
              <a:gd name="connsiteX42" fmla="*/ 404142 w 2922768"/>
              <a:gd name="connsiteY42" fmla="*/ 505844 h 3051110"/>
              <a:gd name="connsiteX43" fmla="*/ 672646 w 2922768"/>
              <a:gd name="connsiteY43" fmla="*/ 887063 h 3051110"/>
              <a:gd name="connsiteX44" fmla="*/ 1181685 w 2922768"/>
              <a:gd name="connsiteY44" fmla="*/ 1782356 h 3051110"/>
              <a:gd name="connsiteX45" fmla="*/ 1180426 w 2922768"/>
              <a:gd name="connsiteY45" fmla="*/ 2694851 h 3051110"/>
              <a:gd name="connsiteX46" fmla="*/ 1119676 w 2922768"/>
              <a:gd name="connsiteY46" fmla="*/ 2924159 h 3051110"/>
              <a:gd name="connsiteX47" fmla="*/ 1094158 w 2922768"/>
              <a:gd name="connsiteY47" fmla="*/ 3001131 h 3051110"/>
              <a:gd name="connsiteX48" fmla="*/ 1021793 w 2922768"/>
              <a:gd name="connsiteY48" fmla="*/ 2982524 h 3051110"/>
              <a:gd name="connsiteX49" fmla="*/ 995297 w 2922768"/>
              <a:gd name="connsiteY49" fmla="*/ 2972827 h 3051110"/>
              <a:gd name="connsiteX50" fmla="*/ 1027255 w 2922768"/>
              <a:gd name="connsiteY50" fmla="*/ 2875121 h 3051110"/>
              <a:gd name="connsiteX51" fmla="*/ 1082814 w 2922768"/>
              <a:gd name="connsiteY51" fmla="*/ 1810186 h 3051110"/>
              <a:gd name="connsiteX52" fmla="*/ 590277 w 2922768"/>
              <a:gd name="connsiteY52" fmla="*/ 948455 h 3051110"/>
              <a:gd name="connsiteX53" fmla="*/ 314518 w 2922768"/>
              <a:gd name="connsiteY53" fmla="*/ 556398 h 3051110"/>
              <a:gd name="connsiteX54" fmla="*/ 307833 w 2922768"/>
              <a:gd name="connsiteY54" fmla="*/ 544621 h 3051110"/>
              <a:gd name="connsiteX55" fmla="*/ 2103828 w 2922768"/>
              <a:gd name="connsiteY55" fmla="*/ 219720 h 3051110"/>
              <a:gd name="connsiteX56" fmla="*/ 2102150 w 2922768"/>
              <a:gd name="connsiteY56" fmla="*/ 219859 h 3051110"/>
              <a:gd name="connsiteX57" fmla="*/ 1948459 w 2922768"/>
              <a:gd name="connsiteY57" fmla="*/ 352993 h 3051110"/>
              <a:gd name="connsiteX58" fmla="*/ 2158088 w 2922768"/>
              <a:gd name="connsiteY58" fmla="*/ 840215 h 3051110"/>
              <a:gd name="connsiteX59" fmla="*/ 2259197 w 2922768"/>
              <a:gd name="connsiteY59" fmla="*/ 857416 h 3051110"/>
              <a:gd name="connsiteX60" fmla="*/ 2318771 w 2922768"/>
              <a:gd name="connsiteY60" fmla="*/ 566397 h 3051110"/>
              <a:gd name="connsiteX61" fmla="*/ 2261295 w 2922768"/>
              <a:gd name="connsiteY61" fmla="*/ 333834 h 3051110"/>
              <a:gd name="connsiteX62" fmla="*/ 2103828 w 2922768"/>
              <a:gd name="connsiteY62" fmla="*/ 219720 h 3051110"/>
              <a:gd name="connsiteX63" fmla="*/ 834739 w 2922768"/>
              <a:gd name="connsiteY63" fmla="*/ 142475 h 3051110"/>
              <a:gd name="connsiteX64" fmla="*/ 902692 w 2922768"/>
              <a:gd name="connsiteY64" fmla="*/ 340266 h 3051110"/>
              <a:gd name="connsiteX65" fmla="*/ 1150499 w 2922768"/>
              <a:gd name="connsiteY65" fmla="*/ 780081 h 3051110"/>
              <a:gd name="connsiteX66" fmla="*/ 1330900 w 2922768"/>
              <a:gd name="connsiteY66" fmla="*/ 1081728 h 3051110"/>
              <a:gd name="connsiteX67" fmla="*/ 1640378 w 2922768"/>
              <a:gd name="connsiteY67" fmla="*/ 2328315 h 3051110"/>
              <a:gd name="connsiteX68" fmla="*/ 1565246 w 2922768"/>
              <a:gd name="connsiteY68" fmla="*/ 2976343 h 3051110"/>
              <a:gd name="connsiteX69" fmla="*/ 1543592 w 2922768"/>
              <a:gd name="connsiteY69" fmla="*/ 3047669 h 3051110"/>
              <a:gd name="connsiteX70" fmla="*/ 1475446 w 2922768"/>
              <a:gd name="connsiteY70" fmla="*/ 3051110 h 3051110"/>
              <a:gd name="connsiteX71" fmla="*/ 1436287 w 2922768"/>
              <a:gd name="connsiteY71" fmla="*/ 3049133 h 3051110"/>
              <a:gd name="connsiteX72" fmla="*/ 1468401 w 2922768"/>
              <a:gd name="connsiteY72" fmla="*/ 2942977 h 3051110"/>
              <a:gd name="connsiteX73" fmla="*/ 1240140 w 2922768"/>
              <a:gd name="connsiteY73" fmla="*/ 1130534 h 3051110"/>
              <a:gd name="connsiteX74" fmla="*/ 1063235 w 2922768"/>
              <a:gd name="connsiteY74" fmla="*/ 834760 h 3051110"/>
              <a:gd name="connsiteX75" fmla="*/ 808296 w 2922768"/>
              <a:gd name="connsiteY75" fmla="*/ 381660 h 3051110"/>
              <a:gd name="connsiteX76" fmla="*/ 740998 w 2922768"/>
              <a:gd name="connsiteY76" fmla="*/ 188548 h 3051110"/>
              <a:gd name="connsiteX77" fmla="*/ 748276 w 2922768"/>
              <a:gd name="connsiteY77" fmla="*/ 184126 h 3051110"/>
              <a:gd name="connsiteX78" fmla="*/ 2069467 w 2922768"/>
              <a:gd name="connsiteY78" fmla="*/ 119985 h 3051110"/>
              <a:gd name="connsiteX79" fmla="*/ 2202616 w 2922768"/>
              <a:gd name="connsiteY79" fmla="*/ 184126 h 3051110"/>
              <a:gd name="connsiteX80" fmla="*/ 2328398 w 2922768"/>
              <a:gd name="connsiteY80" fmla="*/ 260541 h 3051110"/>
              <a:gd name="connsiteX81" fmla="*/ 2342364 w 2922768"/>
              <a:gd name="connsiteY81" fmla="*/ 270984 h 3051110"/>
              <a:gd name="connsiteX82" fmla="*/ 2352474 w 2922768"/>
              <a:gd name="connsiteY82" fmla="*/ 285726 h 3051110"/>
              <a:gd name="connsiteX83" fmla="*/ 2420998 w 2922768"/>
              <a:gd name="connsiteY83" fmla="*/ 553111 h 3051110"/>
              <a:gd name="connsiteX84" fmla="*/ 2315695 w 2922768"/>
              <a:gd name="connsiteY84" fmla="*/ 943421 h 3051110"/>
              <a:gd name="connsiteX85" fmla="*/ 2230668 w 2922768"/>
              <a:gd name="connsiteY85" fmla="*/ 968593 h 3051110"/>
              <a:gd name="connsiteX86" fmla="*/ 2105227 w 2922768"/>
              <a:gd name="connsiteY86" fmla="*/ 928737 h 3051110"/>
              <a:gd name="connsiteX87" fmla="*/ 1904268 w 2922768"/>
              <a:gd name="connsiteY87" fmla="*/ 657017 h 3051110"/>
              <a:gd name="connsiteX88" fmla="*/ 1848889 w 2922768"/>
              <a:gd name="connsiteY88" fmla="*/ 326561 h 3051110"/>
              <a:gd name="connsiteX89" fmla="*/ 2060267 w 2922768"/>
              <a:gd name="connsiteY89" fmla="*/ 120880 h 3051110"/>
              <a:gd name="connsiteX90" fmla="*/ 1475446 w 2922768"/>
              <a:gd name="connsiteY90" fmla="*/ 0 h 3051110"/>
              <a:gd name="connsiteX91" fmla="*/ 1571636 w 2922768"/>
              <a:gd name="connsiteY91" fmla="*/ 4857 h 3051110"/>
              <a:gd name="connsiteX92" fmla="*/ 1560527 w 2922768"/>
              <a:gd name="connsiteY92" fmla="*/ 25054 h 3051110"/>
              <a:gd name="connsiteX93" fmla="*/ 1584161 w 2922768"/>
              <a:gd name="connsiteY93" fmla="*/ 665267 h 3051110"/>
              <a:gd name="connsiteX94" fmla="*/ 1750717 w 2922768"/>
              <a:gd name="connsiteY94" fmla="*/ 1030265 h 3051110"/>
              <a:gd name="connsiteX95" fmla="*/ 1876159 w 2922768"/>
              <a:gd name="connsiteY95" fmla="*/ 1291497 h 3051110"/>
              <a:gd name="connsiteX96" fmla="*/ 2034335 w 2922768"/>
              <a:gd name="connsiteY96" fmla="*/ 2747850 h 3051110"/>
              <a:gd name="connsiteX97" fmla="*/ 1981616 w 2922768"/>
              <a:gd name="connsiteY97" fmla="*/ 2963303 h 3051110"/>
              <a:gd name="connsiteX98" fmla="*/ 1929100 w 2922768"/>
              <a:gd name="connsiteY98" fmla="*/ 2982524 h 3051110"/>
              <a:gd name="connsiteX99" fmla="*/ 1867141 w 2922768"/>
              <a:gd name="connsiteY99" fmla="*/ 2998455 h 3051110"/>
              <a:gd name="connsiteX100" fmla="*/ 1933202 w 2922768"/>
              <a:gd name="connsiteY100" fmla="*/ 2728564 h 3051110"/>
              <a:gd name="connsiteX101" fmla="*/ 1781624 w 2922768"/>
              <a:gd name="connsiteY101" fmla="*/ 1332052 h 3051110"/>
              <a:gd name="connsiteX102" fmla="*/ 1658698 w 2922768"/>
              <a:gd name="connsiteY102" fmla="*/ 1076275 h 3051110"/>
              <a:gd name="connsiteX103" fmla="*/ 1487248 w 2922768"/>
              <a:gd name="connsiteY103" fmla="*/ 700089 h 3051110"/>
              <a:gd name="connsiteX104" fmla="*/ 1433256 w 2922768"/>
              <a:gd name="connsiteY104" fmla="*/ 80194 h 3051110"/>
              <a:gd name="connsiteX105" fmla="*/ 1460077 w 2922768"/>
              <a:gd name="connsiteY105" fmla="*/ 776 h 305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22768" h="3051110">
                <a:moveTo>
                  <a:pt x="2563795" y="1552210"/>
                </a:moveTo>
                <a:cubicBezTo>
                  <a:pt x="2699565" y="1554447"/>
                  <a:pt x="2821027" y="1663137"/>
                  <a:pt x="2868505" y="1784034"/>
                </a:cubicBezTo>
                <a:cubicBezTo>
                  <a:pt x="2895216" y="1851999"/>
                  <a:pt x="2904620" y="1923355"/>
                  <a:pt x="2904952" y="1993908"/>
                </a:cubicBezTo>
                <a:lnTo>
                  <a:pt x="2901426" y="2063877"/>
                </a:lnTo>
                <a:lnTo>
                  <a:pt x="2881115" y="2119370"/>
                </a:lnTo>
                <a:cubicBezTo>
                  <a:pt x="2861816" y="2164999"/>
                  <a:pt x="2840360" y="2209493"/>
                  <a:pt x="2816875" y="2252725"/>
                </a:cubicBezTo>
                <a:lnTo>
                  <a:pt x="2753647" y="2356801"/>
                </a:lnTo>
                <a:lnTo>
                  <a:pt x="2785298" y="2183714"/>
                </a:lnTo>
                <a:cubicBezTo>
                  <a:pt x="2802498" y="2067362"/>
                  <a:pt x="2817042" y="1933949"/>
                  <a:pt x="2772851" y="1821512"/>
                </a:cubicBezTo>
                <a:cubicBezTo>
                  <a:pt x="2735232" y="1725578"/>
                  <a:pt x="2630488" y="1636077"/>
                  <a:pt x="2527002" y="1658592"/>
                </a:cubicBezTo>
                <a:cubicBezTo>
                  <a:pt x="2427152" y="1680268"/>
                  <a:pt x="2367018" y="1795361"/>
                  <a:pt x="2359047" y="1897729"/>
                </a:cubicBezTo>
                <a:cubicBezTo>
                  <a:pt x="2352194" y="1986531"/>
                  <a:pt x="2371773" y="2075473"/>
                  <a:pt x="2392610" y="2169449"/>
                </a:cubicBezTo>
                <a:cubicBezTo>
                  <a:pt x="2399042" y="2198397"/>
                  <a:pt x="2405616" y="2228184"/>
                  <a:pt x="2411349" y="2257972"/>
                </a:cubicBezTo>
                <a:cubicBezTo>
                  <a:pt x="2433445" y="2372506"/>
                  <a:pt x="2442622" y="2489234"/>
                  <a:pt x="2439484" y="2605653"/>
                </a:cubicBezTo>
                <a:lnTo>
                  <a:pt x="2430857" y="2713952"/>
                </a:lnTo>
                <a:lnTo>
                  <a:pt x="2328398" y="2790569"/>
                </a:lnTo>
                <a:lnTo>
                  <a:pt x="2317822" y="2796995"/>
                </a:lnTo>
                <a:lnTo>
                  <a:pt x="2323473" y="2766546"/>
                </a:lnTo>
                <a:cubicBezTo>
                  <a:pt x="2344975" y="2604187"/>
                  <a:pt x="2341147" y="2438548"/>
                  <a:pt x="2310101" y="2277550"/>
                </a:cubicBezTo>
                <a:cubicBezTo>
                  <a:pt x="2304646" y="2249161"/>
                  <a:pt x="2298214" y="2220073"/>
                  <a:pt x="2291921" y="2191824"/>
                </a:cubicBezTo>
                <a:cubicBezTo>
                  <a:pt x="2270385" y="2094631"/>
                  <a:pt x="2248009" y="1993943"/>
                  <a:pt x="2256120" y="1889897"/>
                </a:cubicBezTo>
                <a:cubicBezTo>
                  <a:pt x="2266609" y="1753827"/>
                  <a:pt x="2348978" y="1591746"/>
                  <a:pt x="2504906" y="1558043"/>
                </a:cubicBezTo>
                <a:cubicBezTo>
                  <a:pt x="2524712" y="1553743"/>
                  <a:pt x="2544399" y="1551890"/>
                  <a:pt x="2563795" y="1552210"/>
                </a:cubicBezTo>
                <a:close/>
                <a:moveTo>
                  <a:pt x="40340" y="1012169"/>
                </a:moveTo>
                <a:lnTo>
                  <a:pt x="68651" y="1057815"/>
                </a:lnTo>
                <a:cubicBezTo>
                  <a:pt x="129205" y="1153749"/>
                  <a:pt x="191856" y="1252900"/>
                  <a:pt x="247375" y="1354847"/>
                </a:cubicBezTo>
                <a:cubicBezTo>
                  <a:pt x="401904" y="1639014"/>
                  <a:pt x="463577" y="1889059"/>
                  <a:pt x="435607" y="2119245"/>
                </a:cubicBezTo>
                <a:cubicBezTo>
                  <a:pt x="423127" y="2222242"/>
                  <a:pt x="388226" y="2323586"/>
                  <a:pt x="335214" y="2412954"/>
                </a:cubicBezTo>
                <a:lnTo>
                  <a:pt x="287589" y="2481688"/>
                </a:lnTo>
                <a:lnTo>
                  <a:pt x="222847" y="2395110"/>
                </a:lnTo>
                <a:lnTo>
                  <a:pt x="252178" y="2350699"/>
                </a:lnTo>
                <a:cubicBezTo>
                  <a:pt x="295639" y="2273838"/>
                  <a:pt x="323329" y="2188679"/>
                  <a:pt x="333240" y="2107078"/>
                </a:cubicBezTo>
                <a:cubicBezTo>
                  <a:pt x="358412" y="1898848"/>
                  <a:pt x="300656" y="1668941"/>
                  <a:pt x="156755" y="1404353"/>
                </a:cubicBezTo>
                <a:lnTo>
                  <a:pt x="0" y="1143762"/>
                </a:lnTo>
                <a:lnTo>
                  <a:pt x="18477" y="1071902"/>
                </a:lnTo>
                <a:close/>
                <a:moveTo>
                  <a:pt x="2672108" y="581196"/>
                </a:moveTo>
                <a:lnTo>
                  <a:pt x="2740460" y="672603"/>
                </a:lnTo>
                <a:cubicBezTo>
                  <a:pt x="2795291" y="753763"/>
                  <a:pt x="2842517" y="840483"/>
                  <a:pt x="2881115" y="931740"/>
                </a:cubicBezTo>
                <a:lnTo>
                  <a:pt x="2922768" y="1045542"/>
                </a:lnTo>
                <a:lnTo>
                  <a:pt x="2826832" y="875176"/>
                </a:lnTo>
                <a:cubicBezTo>
                  <a:pt x="2797255" y="824272"/>
                  <a:pt x="2767188" y="772494"/>
                  <a:pt x="2738694" y="719440"/>
                </a:cubicBezTo>
                <a:close/>
                <a:moveTo>
                  <a:pt x="380596" y="464561"/>
                </a:moveTo>
                <a:lnTo>
                  <a:pt x="404142" y="505844"/>
                </a:lnTo>
                <a:cubicBezTo>
                  <a:pt x="487036" y="637124"/>
                  <a:pt x="580628" y="763160"/>
                  <a:pt x="672646" y="887063"/>
                </a:cubicBezTo>
                <a:cubicBezTo>
                  <a:pt x="876681" y="1161860"/>
                  <a:pt x="1087709" y="1446027"/>
                  <a:pt x="1181685" y="1782356"/>
                </a:cubicBezTo>
                <a:cubicBezTo>
                  <a:pt x="1257622" y="2054357"/>
                  <a:pt x="1257202" y="2352788"/>
                  <a:pt x="1180426" y="2694851"/>
                </a:cubicBezTo>
                <a:cubicBezTo>
                  <a:pt x="1163225" y="2771417"/>
                  <a:pt x="1142624" y="2848087"/>
                  <a:pt x="1119676" y="2924159"/>
                </a:cubicBezTo>
                <a:lnTo>
                  <a:pt x="1094158" y="3001131"/>
                </a:lnTo>
                <a:lnTo>
                  <a:pt x="1021793" y="2982524"/>
                </a:lnTo>
                <a:lnTo>
                  <a:pt x="995297" y="2972827"/>
                </a:lnTo>
                <a:lnTo>
                  <a:pt x="1027255" y="2875121"/>
                </a:lnTo>
                <a:cubicBezTo>
                  <a:pt x="1134754" y="2512813"/>
                  <a:pt x="1179745" y="2157266"/>
                  <a:pt x="1082814" y="1810186"/>
                </a:cubicBezTo>
                <a:cubicBezTo>
                  <a:pt x="994012" y="1492176"/>
                  <a:pt x="788718" y="1215840"/>
                  <a:pt x="590277" y="948455"/>
                </a:cubicBezTo>
                <a:cubicBezTo>
                  <a:pt x="495881" y="821335"/>
                  <a:pt x="399877" y="692048"/>
                  <a:pt x="314518" y="556398"/>
                </a:cubicBezTo>
                <a:lnTo>
                  <a:pt x="307833" y="544621"/>
                </a:lnTo>
                <a:close/>
                <a:moveTo>
                  <a:pt x="2103828" y="219720"/>
                </a:moveTo>
                <a:cubicBezTo>
                  <a:pt x="2103129" y="219859"/>
                  <a:pt x="2102570" y="219859"/>
                  <a:pt x="2102150" y="219859"/>
                </a:cubicBezTo>
                <a:cubicBezTo>
                  <a:pt x="2035583" y="219859"/>
                  <a:pt x="1968317" y="278034"/>
                  <a:pt x="1948459" y="352993"/>
                </a:cubicBezTo>
                <a:cubicBezTo>
                  <a:pt x="1916714" y="472840"/>
                  <a:pt x="2045932" y="773368"/>
                  <a:pt x="2158088" y="840215"/>
                </a:cubicBezTo>
                <a:cubicBezTo>
                  <a:pt x="2202280" y="866646"/>
                  <a:pt x="2236262" y="872379"/>
                  <a:pt x="2259197" y="857416"/>
                </a:cubicBezTo>
                <a:cubicBezTo>
                  <a:pt x="2314436" y="821196"/>
                  <a:pt x="2333176" y="678133"/>
                  <a:pt x="2318771" y="566397"/>
                </a:cubicBezTo>
                <a:cubicBezTo>
                  <a:pt x="2308423" y="486125"/>
                  <a:pt x="2297794" y="403058"/>
                  <a:pt x="2261295" y="333834"/>
                </a:cubicBezTo>
                <a:cubicBezTo>
                  <a:pt x="2225214" y="265309"/>
                  <a:pt x="2163402" y="220558"/>
                  <a:pt x="2103828" y="219720"/>
                </a:cubicBezTo>
                <a:close/>
                <a:moveTo>
                  <a:pt x="834739" y="142475"/>
                </a:moveTo>
                <a:lnTo>
                  <a:pt x="902692" y="340266"/>
                </a:lnTo>
                <a:cubicBezTo>
                  <a:pt x="970237" y="493397"/>
                  <a:pt x="1061976" y="639116"/>
                  <a:pt x="1150499" y="780081"/>
                </a:cubicBezTo>
                <a:cubicBezTo>
                  <a:pt x="1211751" y="877553"/>
                  <a:pt x="1275101" y="978242"/>
                  <a:pt x="1330900" y="1081728"/>
                </a:cubicBezTo>
                <a:cubicBezTo>
                  <a:pt x="1532138" y="1454837"/>
                  <a:pt x="1639260" y="1885982"/>
                  <a:pt x="1640378" y="2328315"/>
                </a:cubicBezTo>
                <a:cubicBezTo>
                  <a:pt x="1641008" y="2548223"/>
                  <a:pt x="1615486" y="2766173"/>
                  <a:pt x="1565246" y="2976343"/>
                </a:cubicBezTo>
                <a:lnTo>
                  <a:pt x="1543592" y="3047669"/>
                </a:lnTo>
                <a:lnTo>
                  <a:pt x="1475446" y="3051110"/>
                </a:lnTo>
                <a:lnTo>
                  <a:pt x="1436287" y="3049133"/>
                </a:lnTo>
                <a:lnTo>
                  <a:pt x="1468401" y="2942977"/>
                </a:lnTo>
                <a:cubicBezTo>
                  <a:pt x="1612847" y="2334739"/>
                  <a:pt x="1536543" y="1680129"/>
                  <a:pt x="1240140" y="1130534"/>
                </a:cubicBezTo>
                <a:cubicBezTo>
                  <a:pt x="1185879" y="1029985"/>
                  <a:pt x="1123508" y="930695"/>
                  <a:pt x="1063235" y="834760"/>
                </a:cubicBezTo>
                <a:cubicBezTo>
                  <a:pt x="972615" y="690579"/>
                  <a:pt x="878918" y="541643"/>
                  <a:pt x="808296" y="381660"/>
                </a:cubicBezTo>
                <a:lnTo>
                  <a:pt x="740998" y="188548"/>
                </a:lnTo>
                <a:lnTo>
                  <a:pt x="748276" y="184126"/>
                </a:lnTo>
                <a:close/>
                <a:moveTo>
                  <a:pt x="2069467" y="119985"/>
                </a:moveTo>
                <a:lnTo>
                  <a:pt x="2202616" y="184126"/>
                </a:lnTo>
                <a:cubicBezTo>
                  <a:pt x="2245848" y="207612"/>
                  <a:pt x="2287818" y="233126"/>
                  <a:pt x="2328398" y="260541"/>
                </a:cubicBezTo>
                <a:lnTo>
                  <a:pt x="2342364" y="270984"/>
                </a:lnTo>
                <a:lnTo>
                  <a:pt x="2352474" y="285726"/>
                </a:lnTo>
                <a:cubicBezTo>
                  <a:pt x="2397644" y="371312"/>
                  <a:pt x="2410091" y="467945"/>
                  <a:pt x="2420998" y="553111"/>
                </a:cubicBezTo>
                <a:cubicBezTo>
                  <a:pt x="2435123" y="663170"/>
                  <a:pt x="2428970" y="869163"/>
                  <a:pt x="2315695" y="943421"/>
                </a:cubicBezTo>
                <a:cubicBezTo>
                  <a:pt x="2294997" y="956986"/>
                  <a:pt x="2266749" y="968593"/>
                  <a:pt x="2230668" y="968593"/>
                </a:cubicBezTo>
                <a:cubicBezTo>
                  <a:pt x="2196266" y="968593"/>
                  <a:pt x="2154452" y="958105"/>
                  <a:pt x="2105227" y="928737"/>
                </a:cubicBezTo>
                <a:cubicBezTo>
                  <a:pt x="2034325" y="886504"/>
                  <a:pt x="1959228" y="784836"/>
                  <a:pt x="1904268" y="657017"/>
                </a:cubicBezTo>
                <a:cubicBezTo>
                  <a:pt x="1877697" y="595065"/>
                  <a:pt x="1818962" y="438997"/>
                  <a:pt x="1848889" y="326561"/>
                </a:cubicBezTo>
                <a:cubicBezTo>
                  <a:pt x="1876789" y="221449"/>
                  <a:pt x="1963362" y="139680"/>
                  <a:pt x="2060267" y="120880"/>
                </a:cubicBezTo>
                <a:close/>
                <a:moveTo>
                  <a:pt x="1475446" y="0"/>
                </a:moveTo>
                <a:lnTo>
                  <a:pt x="1571636" y="4857"/>
                </a:lnTo>
                <a:lnTo>
                  <a:pt x="1560527" y="25054"/>
                </a:lnTo>
                <a:cubicBezTo>
                  <a:pt x="1467949" y="245871"/>
                  <a:pt x="1522349" y="495075"/>
                  <a:pt x="1584161" y="665267"/>
                </a:cubicBezTo>
                <a:cubicBezTo>
                  <a:pt x="1629611" y="790150"/>
                  <a:pt x="1691143" y="912235"/>
                  <a:pt x="1750717" y="1030265"/>
                </a:cubicBezTo>
                <a:cubicBezTo>
                  <a:pt x="1793370" y="1114872"/>
                  <a:pt x="1837562" y="1202415"/>
                  <a:pt x="1876159" y="1291497"/>
                </a:cubicBezTo>
                <a:cubicBezTo>
                  <a:pt x="2073342" y="1746521"/>
                  <a:pt x="2124178" y="2259832"/>
                  <a:pt x="2034335" y="2747850"/>
                </a:cubicBezTo>
                <a:lnTo>
                  <a:pt x="1981616" y="2963303"/>
                </a:lnTo>
                <a:lnTo>
                  <a:pt x="1929100" y="2982524"/>
                </a:lnTo>
                <a:lnTo>
                  <a:pt x="1867141" y="2998455"/>
                </a:lnTo>
                <a:lnTo>
                  <a:pt x="1933202" y="2728564"/>
                </a:lnTo>
                <a:cubicBezTo>
                  <a:pt x="2019395" y="2260575"/>
                  <a:pt x="1970678" y="1768372"/>
                  <a:pt x="1781624" y="1332052"/>
                </a:cubicBezTo>
                <a:cubicBezTo>
                  <a:pt x="1744285" y="1245768"/>
                  <a:pt x="1700792" y="1159623"/>
                  <a:pt x="1658698" y="1076275"/>
                </a:cubicBezTo>
                <a:cubicBezTo>
                  <a:pt x="1597726" y="955587"/>
                  <a:pt x="1534795" y="830705"/>
                  <a:pt x="1487248" y="700089"/>
                </a:cubicBezTo>
                <a:cubicBezTo>
                  <a:pt x="1427534" y="536119"/>
                  <a:pt x="1374779" y="304161"/>
                  <a:pt x="1433256" y="80194"/>
                </a:cubicBezTo>
                <a:lnTo>
                  <a:pt x="1460077" y="776"/>
                </a:lnTo>
                <a:close/>
              </a:path>
            </a:pathLst>
          </a:custGeom>
          <a:solidFill>
            <a:schemeClr val="accent3">
              <a:lumMod val="40000"/>
              <a:lumOff val="60000"/>
            </a:schemeClr>
          </a:solidFill>
          <a:ln w="13981" cap="flat">
            <a:solidFill>
              <a:schemeClr val="accent3">
                <a:lumMod val="20000"/>
                <a:lumOff val="80000"/>
              </a:schemeClr>
            </a:solidFill>
            <a:prstDash val="solid"/>
            <a:miter/>
          </a:ln>
        </p:spPr>
        <p:txBody>
          <a:bodyPr rtlCol="0" anchor="ctr"/>
          <a:lstStyle/>
          <a:p>
            <a:endParaRPr lang="en-ID" dirty="0"/>
          </a:p>
        </p:txBody>
      </p:sp>
      <p:sp>
        <p:nvSpPr>
          <p:cNvPr id="49" name="TextBox 48">
            <a:extLst>
              <a:ext uri="{FF2B5EF4-FFF2-40B4-BE49-F238E27FC236}">
                <a16:creationId xmlns:a16="http://schemas.microsoft.com/office/drawing/2014/main" id="{AA599DA2-7729-4D47-8026-8818A2D10B2E}"/>
              </a:ext>
            </a:extLst>
          </p:cNvPr>
          <p:cNvSpPr txBox="1"/>
          <p:nvPr/>
        </p:nvSpPr>
        <p:spPr>
          <a:xfrm>
            <a:off x="1071212" y="4625756"/>
            <a:ext cx="3640747" cy="1171667"/>
          </a:xfrm>
          <a:prstGeom prst="rect">
            <a:avLst/>
          </a:prstGeom>
          <a:noFill/>
        </p:spPr>
        <p:txBody>
          <a:bodyPr wrap="square" rtlCol="0">
            <a:spAutoFit/>
          </a:bodyPr>
          <a:lstStyle/>
          <a:p>
            <a:pPr>
              <a:lnSpc>
                <a:spcPct val="150000"/>
              </a:lnSpc>
            </a:pPr>
            <a:r>
              <a:rPr lang="en-US" sz="1200" spc="300" dirty="0">
                <a:solidFill>
                  <a:schemeClr val="bg2"/>
                </a:solidFill>
              </a:rPr>
              <a:t>Dublin Business School</a:t>
            </a:r>
          </a:p>
          <a:p>
            <a:pPr>
              <a:lnSpc>
                <a:spcPct val="150000"/>
              </a:lnSpc>
            </a:pPr>
            <a:r>
              <a:rPr lang="en-US" sz="1200" spc="300" dirty="0">
                <a:solidFill>
                  <a:schemeClr val="bg2"/>
                </a:solidFill>
              </a:rPr>
              <a:t>Swaraj Shaw| 10592394@mydbs.ie</a:t>
            </a:r>
          </a:p>
          <a:p>
            <a:pPr>
              <a:lnSpc>
                <a:spcPct val="150000"/>
              </a:lnSpc>
            </a:pPr>
            <a:r>
              <a:rPr lang="en-IE" sz="1200" spc="300" dirty="0">
                <a:solidFill>
                  <a:schemeClr val="bg2"/>
                </a:solidFill>
              </a:rPr>
              <a:t>Supervisor - Dr. Assem Abdelhak </a:t>
            </a:r>
          </a:p>
          <a:p>
            <a:pPr>
              <a:lnSpc>
                <a:spcPct val="150000"/>
              </a:lnSpc>
            </a:pPr>
            <a:endParaRPr lang="en-US" sz="1200" spc="300" dirty="0">
              <a:solidFill>
                <a:schemeClr val="bg2"/>
              </a:solidFill>
            </a:endParaRPr>
          </a:p>
        </p:txBody>
      </p:sp>
      <p:sp>
        <p:nvSpPr>
          <p:cNvPr id="50" name="TextBox 49">
            <a:extLst>
              <a:ext uri="{FF2B5EF4-FFF2-40B4-BE49-F238E27FC236}">
                <a16:creationId xmlns:a16="http://schemas.microsoft.com/office/drawing/2014/main" id="{99287C4C-22E1-4E03-894F-BBA75A818563}"/>
              </a:ext>
            </a:extLst>
          </p:cNvPr>
          <p:cNvSpPr txBox="1"/>
          <p:nvPr/>
        </p:nvSpPr>
        <p:spPr>
          <a:xfrm>
            <a:off x="1071212" y="3232502"/>
            <a:ext cx="8507758" cy="1440844"/>
          </a:xfrm>
          <a:prstGeom prst="rect">
            <a:avLst/>
          </a:prstGeom>
          <a:noFill/>
        </p:spPr>
        <p:txBody>
          <a:bodyPr wrap="square" rtlCol="0">
            <a:spAutoFit/>
          </a:bodyPr>
          <a:lstStyle/>
          <a:p>
            <a:pPr>
              <a:lnSpc>
                <a:spcPct val="150000"/>
              </a:lnSpc>
            </a:pPr>
            <a:r>
              <a:rPr lang="id-ID" sz="1600" b="1" spc="300" dirty="0">
                <a:solidFill>
                  <a:schemeClr val="bg2"/>
                </a:solidFill>
                <a:latin typeface="+mj-lt"/>
              </a:rPr>
              <a:t>Enabling Continuous Improvement in Machine Learning Workflows through Data Logging and Monitoring</a:t>
            </a:r>
            <a:br>
              <a:rPr lang="id-ID" sz="1400" b="1" spc="300" dirty="0">
                <a:solidFill>
                  <a:schemeClr val="bg2"/>
                </a:solidFill>
                <a:latin typeface="+mj-lt"/>
              </a:rPr>
            </a:br>
            <a:br>
              <a:rPr lang="id-ID" sz="1400" b="1" spc="300" dirty="0">
                <a:solidFill>
                  <a:schemeClr val="bg2"/>
                </a:solidFill>
                <a:latin typeface="+mj-lt"/>
              </a:rPr>
            </a:br>
            <a:r>
              <a:rPr lang="id-ID" sz="1400" b="1" spc="300" dirty="0">
                <a:solidFill>
                  <a:schemeClr val="bg2"/>
                </a:solidFill>
                <a:latin typeface="+mj-lt"/>
              </a:rPr>
              <a:t>MSc. In Artificial Intelligence</a:t>
            </a:r>
            <a:endParaRPr lang="en-US" sz="1400" b="1" spc="300" dirty="0">
              <a:solidFill>
                <a:schemeClr val="bg2"/>
              </a:solidFill>
              <a:latin typeface="+mj-lt"/>
            </a:endParaRPr>
          </a:p>
        </p:txBody>
      </p:sp>
      <p:sp>
        <p:nvSpPr>
          <p:cNvPr id="12" name="TextBox 11">
            <a:extLst>
              <a:ext uri="{FF2B5EF4-FFF2-40B4-BE49-F238E27FC236}">
                <a16:creationId xmlns:a16="http://schemas.microsoft.com/office/drawing/2014/main" id="{7937DBDC-E55A-B8EC-6566-A19EC35D9524}"/>
              </a:ext>
            </a:extLst>
          </p:cNvPr>
          <p:cNvSpPr txBox="1"/>
          <p:nvPr/>
        </p:nvSpPr>
        <p:spPr>
          <a:xfrm>
            <a:off x="516299" y="1991879"/>
            <a:ext cx="9062671" cy="834512"/>
          </a:xfrm>
          <a:prstGeom prst="rect">
            <a:avLst/>
          </a:prstGeom>
          <a:noFill/>
          <a:ln w="254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1500" b="1" spc="600">
                <a:ln w="25400">
                  <a:solidFill>
                    <a:schemeClr val="accent1"/>
                  </a:solidFill>
                </a:ln>
                <a:noFill/>
                <a:latin typeface="+mj-lt"/>
              </a:defRPr>
            </a:lvl1pPr>
          </a:lstStyle>
          <a:p>
            <a:r>
              <a:rPr lang="en-US" sz="7200" dirty="0"/>
              <a:t>DISSERTATION</a:t>
            </a:r>
          </a:p>
        </p:txBody>
      </p:sp>
      <p:sp>
        <p:nvSpPr>
          <p:cNvPr id="11" name="TextBox 10">
            <a:extLst>
              <a:ext uri="{FF2B5EF4-FFF2-40B4-BE49-F238E27FC236}">
                <a16:creationId xmlns:a16="http://schemas.microsoft.com/office/drawing/2014/main" id="{79B4006F-8ECC-8D8C-8480-476826AC56EE}"/>
              </a:ext>
            </a:extLst>
          </p:cNvPr>
          <p:cNvSpPr txBox="1"/>
          <p:nvPr/>
        </p:nvSpPr>
        <p:spPr>
          <a:xfrm>
            <a:off x="972283" y="2067303"/>
            <a:ext cx="8323112" cy="1200329"/>
          </a:xfrm>
          <a:prstGeom prst="rect">
            <a:avLst/>
          </a:prstGeom>
          <a:noFill/>
        </p:spPr>
        <p:txBody>
          <a:bodyPr wrap="none" rtlCol="0">
            <a:spAutoFit/>
          </a:bodyPr>
          <a:lstStyle/>
          <a:p>
            <a:pPr algn="ctr"/>
            <a:r>
              <a:rPr lang="en-US" sz="7200" b="1" spc="600" dirty="0">
                <a:ln w="25400">
                  <a:noFill/>
                </a:ln>
                <a:solidFill>
                  <a:schemeClr val="bg2"/>
                </a:solidFill>
                <a:latin typeface="+mj-lt"/>
              </a:rPr>
              <a:t>DISSERTATION</a:t>
            </a:r>
          </a:p>
        </p:txBody>
      </p:sp>
    </p:spTree>
    <p:extLst>
      <p:ext uri="{BB962C8B-B14F-4D97-AF65-F5344CB8AC3E}">
        <p14:creationId xmlns:p14="http://schemas.microsoft.com/office/powerpoint/2010/main" val="355826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0-#ppt_w/2"/>
                                          </p:val>
                                        </p:tav>
                                        <p:tav tm="100000">
                                          <p:val>
                                            <p:strVal val="#ppt_x"/>
                                          </p:val>
                                        </p:tav>
                                      </p:tavLst>
                                    </p:anim>
                                    <p:anim calcmode="lin" valueType="num">
                                      <p:cBhvr additive="base">
                                        <p:cTn id="12" dur="10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accel="20000" decel="6000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1+#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CCD52055-E647-4217-962D-29E195170166}"/>
              </a:ext>
            </a:extLst>
          </p:cNvPr>
          <p:cNvSpPr/>
          <p:nvPr/>
        </p:nvSpPr>
        <p:spPr>
          <a:xfrm rot="20920920">
            <a:off x="8965816" y="3112138"/>
            <a:ext cx="4416919" cy="4421258"/>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pic>
        <p:nvPicPr>
          <p:cNvPr id="27" name="Picture 26" descr="iMac-Mask.png">
            <a:extLst>
              <a:ext uri="{FF2B5EF4-FFF2-40B4-BE49-F238E27FC236}">
                <a16:creationId xmlns:a16="http://schemas.microsoft.com/office/drawing/2014/main" id="{75D59C9D-F3AB-46E4-9B4C-AA9948EB01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6173" y="1714834"/>
            <a:ext cx="5908427" cy="5417467"/>
          </a:xfrm>
          <a:prstGeom prst="rect">
            <a:avLst/>
          </a:prstGeom>
        </p:spPr>
      </p:pic>
      <p:pic>
        <p:nvPicPr>
          <p:cNvPr id="7" name="Picture Placeholder 6" descr="Graphical user interface, application&#10;&#10;Description automatically generated">
            <a:extLst>
              <a:ext uri="{FF2B5EF4-FFF2-40B4-BE49-F238E27FC236}">
                <a16:creationId xmlns:a16="http://schemas.microsoft.com/office/drawing/2014/main" id="{337E4F41-78D3-6E6B-8A6C-FFC6CFB01585}"/>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138" b="1138"/>
          <a:stretch>
            <a:fillRect/>
          </a:stretch>
        </p:blipFill>
        <p:spPr>
          <a:solidFill>
            <a:schemeClr val="bg1"/>
          </a:solidFill>
        </p:spPr>
      </p:pic>
      <p:sp>
        <p:nvSpPr>
          <p:cNvPr id="5" name="Title 4">
            <a:extLst>
              <a:ext uri="{FF2B5EF4-FFF2-40B4-BE49-F238E27FC236}">
                <a16:creationId xmlns:a16="http://schemas.microsoft.com/office/drawing/2014/main" id="{23AB5E95-EBBE-491D-B41E-8F05340E9856}"/>
              </a:ext>
            </a:extLst>
          </p:cNvPr>
          <p:cNvSpPr>
            <a:spLocks noGrp="1"/>
          </p:cNvSpPr>
          <p:nvPr>
            <p:ph type="title"/>
          </p:nvPr>
        </p:nvSpPr>
        <p:spPr>
          <a:xfrm>
            <a:off x="1152525" y="799485"/>
            <a:ext cx="10515600" cy="1140211"/>
          </a:xfrm>
        </p:spPr>
        <p:txBody>
          <a:bodyPr/>
          <a:lstStyle/>
          <a:p>
            <a:r>
              <a:rPr lang="id-ID" dirty="0"/>
              <a:t>Pipeline </a:t>
            </a:r>
            <a:r>
              <a:rPr lang="id-ID" dirty="0">
                <a:solidFill>
                  <a:schemeClr val="accent1"/>
                </a:solidFill>
              </a:rPr>
              <a:t>Strategy</a:t>
            </a:r>
            <a:endParaRPr lang="en-ID" dirty="0">
              <a:solidFill>
                <a:schemeClr val="accent1"/>
              </a:solidFill>
            </a:endParaRPr>
          </a:p>
        </p:txBody>
      </p:sp>
      <p:sp>
        <p:nvSpPr>
          <p:cNvPr id="6" name="Text Placeholder 5">
            <a:extLst>
              <a:ext uri="{FF2B5EF4-FFF2-40B4-BE49-F238E27FC236}">
                <a16:creationId xmlns:a16="http://schemas.microsoft.com/office/drawing/2014/main" id="{9209BE0E-AEA9-447F-8837-EFBE6436E88A}"/>
              </a:ext>
            </a:extLst>
          </p:cNvPr>
          <p:cNvSpPr>
            <a:spLocks noGrp="1"/>
          </p:cNvSpPr>
          <p:nvPr>
            <p:ph type="body" sz="quarter" idx="14"/>
          </p:nvPr>
        </p:nvSpPr>
        <p:spPr>
          <a:xfrm>
            <a:off x="1152525" y="789959"/>
            <a:ext cx="3836987" cy="266700"/>
          </a:xfrm>
        </p:spPr>
        <p:txBody>
          <a:bodyPr/>
          <a:lstStyle/>
          <a:p>
            <a:r>
              <a:rPr lang="id-ID" dirty="0"/>
              <a:t>Methodology</a:t>
            </a:r>
            <a:endParaRPr lang="en-ID" dirty="0"/>
          </a:p>
        </p:txBody>
      </p:sp>
      <p:sp>
        <p:nvSpPr>
          <p:cNvPr id="21" name="TextBox 20">
            <a:extLst>
              <a:ext uri="{FF2B5EF4-FFF2-40B4-BE49-F238E27FC236}">
                <a16:creationId xmlns:a16="http://schemas.microsoft.com/office/drawing/2014/main" id="{F57194FB-3A8C-41AC-B194-9058CFFE454B}"/>
              </a:ext>
            </a:extLst>
          </p:cNvPr>
          <p:cNvSpPr txBox="1"/>
          <p:nvPr/>
        </p:nvSpPr>
        <p:spPr>
          <a:xfrm>
            <a:off x="1152525" y="2444044"/>
            <a:ext cx="3896702" cy="283366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a:t>Data logging and monitoring system outlined in pipeline execution architecture</a:t>
            </a:r>
          </a:p>
          <a:p>
            <a:pPr marL="171450" indent="-171450">
              <a:lnSpc>
                <a:spcPct val="150000"/>
              </a:lnSpc>
              <a:buFont typeface="Arial" panose="020B0604020202020204" pitchFamily="34" charset="0"/>
              <a:buChar char="•"/>
            </a:pPr>
            <a:r>
              <a:rPr lang="en-US" sz="1200" dirty="0"/>
              <a:t>Custom dataset ingested from on-premises database, used to train BERT model for news classification.</a:t>
            </a:r>
          </a:p>
          <a:p>
            <a:pPr marL="171450" indent="-171450">
              <a:lnSpc>
                <a:spcPct val="150000"/>
              </a:lnSpc>
              <a:buFont typeface="Arial" panose="020B0604020202020204" pitchFamily="34" charset="0"/>
              <a:buChar char="•"/>
            </a:pPr>
            <a:r>
              <a:rPr lang="en-US" sz="1200" dirty="0"/>
              <a:t>MLFlow configured to track and store logged metrics and parameters of model run</a:t>
            </a:r>
          </a:p>
          <a:p>
            <a:pPr marL="171450" indent="-171450">
              <a:lnSpc>
                <a:spcPct val="150000"/>
              </a:lnSpc>
              <a:buFont typeface="Arial" panose="020B0604020202020204" pitchFamily="34" charset="0"/>
              <a:buChar char="•"/>
            </a:pPr>
            <a:r>
              <a:rPr lang="en-US" sz="1200" dirty="0"/>
              <a:t>Logged data subjected to data profiling with WhyLogs to track model drift and generate alerts</a:t>
            </a:r>
          </a:p>
          <a:p>
            <a:pPr marL="171450" indent="-171450">
              <a:lnSpc>
                <a:spcPct val="150000"/>
              </a:lnSpc>
              <a:buFont typeface="Arial" panose="020B0604020202020204" pitchFamily="34" charset="0"/>
              <a:buChar char="•"/>
            </a:pPr>
            <a:r>
              <a:rPr lang="en-US" sz="1200" dirty="0"/>
              <a:t>Solution containerized in Docker and deployed on Microsoft Azure VM for scalability and flexibility</a:t>
            </a:r>
          </a:p>
        </p:txBody>
      </p:sp>
      <p:sp>
        <p:nvSpPr>
          <p:cNvPr id="33" name="TextBox 32">
            <a:extLst>
              <a:ext uri="{FF2B5EF4-FFF2-40B4-BE49-F238E27FC236}">
                <a16:creationId xmlns:a16="http://schemas.microsoft.com/office/drawing/2014/main" id="{DE13EBF0-071D-403B-956A-5DED8202865C}"/>
              </a:ext>
            </a:extLst>
          </p:cNvPr>
          <p:cNvSpPr txBox="1"/>
          <p:nvPr/>
        </p:nvSpPr>
        <p:spPr>
          <a:xfrm>
            <a:off x="1152525" y="1949222"/>
            <a:ext cx="2343056" cy="379015"/>
          </a:xfrm>
          <a:prstGeom prst="rect">
            <a:avLst/>
          </a:prstGeom>
          <a:noFill/>
        </p:spPr>
        <p:txBody>
          <a:bodyPr wrap="square" rtlCol="0">
            <a:spAutoFit/>
          </a:bodyPr>
          <a:lstStyle/>
          <a:p>
            <a:pPr>
              <a:lnSpc>
                <a:spcPct val="150000"/>
              </a:lnSpc>
            </a:pPr>
            <a:r>
              <a:rPr lang="id-ID" sz="1400" b="1" dirty="0">
                <a:solidFill>
                  <a:schemeClr val="accent1"/>
                </a:solidFill>
                <a:latin typeface="+mj-lt"/>
                <a:ea typeface="+mj-ea"/>
                <a:cs typeface="+mj-cs"/>
              </a:rPr>
              <a:t>Architecture</a:t>
            </a:r>
            <a:endParaRPr lang="en-US" sz="1400" b="1" dirty="0">
              <a:solidFill>
                <a:schemeClr val="accent1"/>
              </a:solidFill>
              <a:latin typeface="+mj-lt"/>
              <a:ea typeface="+mj-ea"/>
              <a:cs typeface="+mj-cs"/>
            </a:endParaRPr>
          </a:p>
        </p:txBody>
      </p:sp>
    </p:spTree>
    <p:extLst>
      <p:ext uri="{BB962C8B-B14F-4D97-AF65-F5344CB8AC3E}">
        <p14:creationId xmlns:p14="http://schemas.microsoft.com/office/powerpoint/2010/main" val="37362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accel="20000" decel="6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ppt_x"/>
                                          </p:val>
                                        </p:tav>
                                        <p:tav tm="100000">
                                          <p:val>
                                            <p:strVal val="#ppt_x"/>
                                          </p:val>
                                        </p:tav>
                                      </p:tavLst>
                                    </p:anim>
                                    <p:anim calcmode="lin" valueType="num">
                                      <p:cBhvr additive="base">
                                        <p:cTn id="17" dur="10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accel="20000" decel="6000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ppt_x"/>
                                          </p:val>
                                        </p:tav>
                                        <p:tav tm="100000">
                                          <p:val>
                                            <p:strVal val="#ppt_x"/>
                                          </p:val>
                                        </p:tav>
                                      </p:tavLst>
                                    </p:anim>
                                    <p:anim calcmode="lin" valueType="num">
                                      <p:cBhvr additive="base">
                                        <p:cTn id="21" dur="10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accel="20000" decel="60000" fill="hold" grpId="0" nodeType="withEffect">
                                  <p:stCondLst>
                                    <p:cond delay="10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00" fill="hold"/>
                                        <p:tgtEl>
                                          <p:spTgt spid="33"/>
                                        </p:tgtEl>
                                        <p:attrNameLst>
                                          <p:attrName>ppt_x</p:attrName>
                                        </p:attrNameLst>
                                      </p:cBhvr>
                                      <p:tavLst>
                                        <p:tav tm="0">
                                          <p:val>
                                            <p:strVal val="#ppt_x"/>
                                          </p:val>
                                        </p:tav>
                                        <p:tav tm="100000">
                                          <p:val>
                                            <p:strVal val="#ppt_x"/>
                                          </p:val>
                                        </p:tav>
                                      </p:tavLst>
                                    </p:anim>
                                    <p:anim calcmode="lin" valueType="num">
                                      <p:cBhvr additive="base">
                                        <p:cTn id="25" dur="10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accel="20000" decel="60000" fill="hold" grpId="0" nodeType="withEffect">
                                  <p:stCondLst>
                                    <p:cond delay="10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ppt_x"/>
                                          </p:val>
                                        </p:tav>
                                        <p:tav tm="100000">
                                          <p:val>
                                            <p:strVal val="#ppt_x"/>
                                          </p:val>
                                        </p:tav>
                                      </p:tavLst>
                                    </p:anim>
                                    <p:anim calcmode="lin" valueType="num">
                                      <p:cBhvr additive="base">
                                        <p:cTn id="29"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build="p"/>
      <p:bldP spid="2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BD6C-3517-4692-9C11-1BA4BD4008D8}"/>
              </a:ext>
            </a:extLst>
          </p:cNvPr>
          <p:cNvSpPr>
            <a:spLocks noGrp="1"/>
          </p:cNvSpPr>
          <p:nvPr>
            <p:ph type="title"/>
          </p:nvPr>
        </p:nvSpPr>
        <p:spPr/>
        <p:txBody>
          <a:bodyPr/>
          <a:lstStyle/>
          <a:p>
            <a:r>
              <a:rPr lang="id-ID" dirty="0"/>
              <a:t>Results &amp; </a:t>
            </a:r>
            <a:r>
              <a:rPr lang="id-ID" dirty="0">
                <a:solidFill>
                  <a:schemeClr val="accent1"/>
                </a:solidFill>
              </a:rPr>
              <a:t>Findings</a:t>
            </a:r>
            <a:endParaRPr lang="en-ID" dirty="0">
              <a:solidFill>
                <a:schemeClr val="accent1"/>
              </a:solidFill>
            </a:endParaRPr>
          </a:p>
        </p:txBody>
      </p:sp>
      <p:sp>
        <p:nvSpPr>
          <p:cNvPr id="3" name="Text Placeholder 2">
            <a:extLst>
              <a:ext uri="{FF2B5EF4-FFF2-40B4-BE49-F238E27FC236}">
                <a16:creationId xmlns:a16="http://schemas.microsoft.com/office/drawing/2014/main" id="{95D9F792-0C0E-4DD3-A9F1-04D010734EA3}"/>
              </a:ext>
            </a:extLst>
          </p:cNvPr>
          <p:cNvSpPr>
            <a:spLocks noGrp="1"/>
          </p:cNvSpPr>
          <p:nvPr>
            <p:ph type="body" sz="quarter" idx="14"/>
          </p:nvPr>
        </p:nvSpPr>
        <p:spPr/>
        <p:txBody>
          <a:bodyPr/>
          <a:lstStyle/>
          <a:p>
            <a:r>
              <a:rPr lang="id-ID" dirty="0"/>
              <a:t>Evaluation – Data Logging</a:t>
            </a:r>
            <a:endParaRPr lang="en-ID" dirty="0"/>
          </a:p>
        </p:txBody>
      </p:sp>
      <p:graphicFrame>
        <p:nvGraphicFramePr>
          <p:cNvPr id="4" name="Chart 3">
            <a:extLst>
              <a:ext uri="{FF2B5EF4-FFF2-40B4-BE49-F238E27FC236}">
                <a16:creationId xmlns:a16="http://schemas.microsoft.com/office/drawing/2014/main" id="{CD839B79-1890-40B8-8AAD-D206F8E19A52}"/>
              </a:ext>
            </a:extLst>
          </p:cNvPr>
          <p:cNvGraphicFramePr/>
          <p:nvPr>
            <p:extLst>
              <p:ext uri="{D42A27DB-BD31-4B8C-83A1-F6EECF244321}">
                <p14:modId xmlns:p14="http://schemas.microsoft.com/office/powerpoint/2010/main" val="1101401192"/>
              </p:ext>
            </p:extLst>
          </p:nvPr>
        </p:nvGraphicFramePr>
        <p:xfrm>
          <a:off x="1117325" y="2122177"/>
          <a:ext cx="2189596" cy="1459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4D142EA-1A94-4B3C-B9DA-9E07AEF898A4}"/>
              </a:ext>
            </a:extLst>
          </p:cNvPr>
          <p:cNvSpPr txBox="1"/>
          <p:nvPr/>
        </p:nvSpPr>
        <p:spPr>
          <a:xfrm>
            <a:off x="1200963" y="3617167"/>
            <a:ext cx="2010691" cy="461665"/>
          </a:xfrm>
          <a:prstGeom prst="rect">
            <a:avLst/>
          </a:prstGeom>
          <a:noFill/>
        </p:spPr>
        <p:txBody>
          <a:bodyPr wrap="square" rtlCol="0" anchor="t">
            <a:spAutoFit/>
          </a:bodyPr>
          <a:lstStyle/>
          <a:p>
            <a:pPr algn="ctr"/>
            <a:r>
              <a:rPr lang="id-ID" sz="1200" b="1" dirty="0"/>
              <a:t>42.17</a:t>
            </a:r>
            <a:r>
              <a:rPr lang="en-US" sz="1200" b="1" dirty="0"/>
              <a:t>% </a:t>
            </a:r>
            <a:r>
              <a:rPr lang="en-US" sz="1200" dirty="0"/>
              <a:t>Growth Increase on Test Acc wrt. Final Run</a:t>
            </a:r>
          </a:p>
        </p:txBody>
      </p:sp>
      <p:sp>
        <p:nvSpPr>
          <p:cNvPr id="6" name="Oval 5">
            <a:extLst>
              <a:ext uri="{FF2B5EF4-FFF2-40B4-BE49-F238E27FC236}">
                <a16:creationId xmlns:a16="http://schemas.microsoft.com/office/drawing/2014/main" id="{A4F7B452-BA65-4A5A-9577-9C29E86A0A69}"/>
              </a:ext>
            </a:extLst>
          </p:cNvPr>
          <p:cNvSpPr/>
          <p:nvPr/>
        </p:nvSpPr>
        <p:spPr>
          <a:xfrm>
            <a:off x="2412327" y="2196686"/>
            <a:ext cx="526211" cy="526211"/>
          </a:xfrm>
          <a:prstGeom prst="ellipse">
            <a:avLst/>
          </a:prstGeom>
          <a:solidFill>
            <a:schemeClr val="bg1"/>
          </a:solidFill>
          <a:ln w="19050">
            <a:gradFill>
              <a:gsLst>
                <a:gs pos="1000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4C65C1-E03B-4B03-BBF5-7893EB89DBE8}"/>
              </a:ext>
            </a:extLst>
          </p:cNvPr>
          <p:cNvSpPr txBox="1"/>
          <p:nvPr/>
        </p:nvSpPr>
        <p:spPr>
          <a:xfrm>
            <a:off x="2356974" y="2357227"/>
            <a:ext cx="641720" cy="230832"/>
          </a:xfrm>
          <a:prstGeom prst="rect">
            <a:avLst/>
          </a:prstGeom>
          <a:noFill/>
        </p:spPr>
        <p:txBody>
          <a:bodyPr wrap="square" rtlCol="0">
            <a:spAutoFit/>
          </a:bodyPr>
          <a:lstStyle/>
          <a:p>
            <a:pPr algn="ctr"/>
            <a:r>
              <a:rPr lang="id-ID" sz="900" b="1" dirty="0">
                <a:latin typeface="+mj-lt"/>
              </a:rPr>
              <a:t>Growth</a:t>
            </a:r>
            <a:endParaRPr lang="en-ID" sz="800" b="1" dirty="0">
              <a:latin typeface="+mj-lt"/>
            </a:endParaRPr>
          </a:p>
        </p:txBody>
      </p:sp>
      <p:sp>
        <p:nvSpPr>
          <p:cNvPr id="16" name="TextBox 15">
            <a:extLst>
              <a:ext uri="{FF2B5EF4-FFF2-40B4-BE49-F238E27FC236}">
                <a16:creationId xmlns:a16="http://schemas.microsoft.com/office/drawing/2014/main" id="{AC07AC2F-64AF-4497-9E55-1E0A9A89ABBA}"/>
              </a:ext>
            </a:extLst>
          </p:cNvPr>
          <p:cNvSpPr txBox="1"/>
          <p:nvPr/>
        </p:nvSpPr>
        <p:spPr>
          <a:xfrm>
            <a:off x="2767525" y="6217220"/>
            <a:ext cx="1464458" cy="276999"/>
          </a:xfrm>
          <a:prstGeom prst="rect">
            <a:avLst/>
          </a:prstGeom>
          <a:noFill/>
        </p:spPr>
        <p:txBody>
          <a:bodyPr wrap="square" rtlCol="0" anchor="t">
            <a:spAutoFit/>
          </a:bodyPr>
          <a:lstStyle/>
          <a:p>
            <a:pPr algn="ctr"/>
            <a:r>
              <a:rPr lang="en-US" sz="1200" dirty="0"/>
              <a:t>Model Comparison</a:t>
            </a:r>
          </a:p>
        </p:txBody>
      </p:sp>
      <p:sp>
        <p:nvSpPr>
          <p:cNvPr id="17" name="Oval 16">
            <a:extLst>
              <a:ext uri="{FF2B5EF4-FFF2-40B4-BE49-F238E27FC236}">
                <a16:creationId xmlns:a16="http://schemas.microsoft.com/office/drawing/2014/main" id="{AA2BF7EB-3240-4F3A-B88E-EA30C0E42898}"/>
              </a:ext>
            </a:extLst>
          </p:cNvPr>
          <p:cNvSpPr/>
          <p:nvPr/>
        </p:nvSpPr>
        <p:spPr>
          <a:xfrm>
            <a:off x="4866270" y="4681947"/>
            <a:ext cx="526211" cy="526211"/>
          </a:xfrm>
          <a:prstGeom prst="ellipse">
            <a:avLst/>
          </a:prstGeom>
          <a:solidFill>
            <a:schemeClr val="bg1"/>
          </a:solidFill>
          <a:ln w="19050">
            <a:gradFill>
              <a:gsLst>
                <a:gs pos="1000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4B1AEA6-C1F0-419F-9507-61F52533E688}"/>
              </a:ext>
            </a:extLst>
          </p:cNvPr>
          <p:cNvSpPr txBox="1"/>
          <p:nvPr/>
        </p:nvSpPr>
        <p:spPr>
          <a:xfrm>
            <a:off x="4823107" y="4777265"/>
            <a:ext cx="621508" cy="369332"/>
          </a:xfrm>
          <a:prstGeom prst="rect">
            <a:avLst/>
          </a:prstGeom>
          <a:noFill/>
        </p:spPr>
        <p:txBody>
          <a:bodyPr wrap="square" rtlCol="0">
            <a:spAutoFit/>
          </a:bodyPr>
          <a:lstStyle/>
          <a:p>
            <a:pPr algn="ctr"/>
            <a:r>
              <a:rPr lang="id-ID" sz="900" b="1" dirty="0">
                <a:latin typeface="+mj-lt"/>
              </a:rPr>
              <a:t>Model Runs</a:t>
            </a:r>
            <a:endParaRPr lang="en-ID" sz="900" b="1" dirty="0">
              <a:latin typeface="+mj-lt"/>
            </a:endParaRPr>
          </a:p>
        </p:txBody>
      </p:sp>
      <p:sp>
        <p:nvSpPr>
          <p:cNvPr id="38" name="TextBox 37">
            <a:extLst>
              <a:ext uri="{FF2B5EF4-FFF2-40B4-BE49-F238E27FC236}">
                <a16:creationId xmlns:a16="http://schemas.microsoft.com/office/drawing/2014/main" id="{720CB496-22D1-4E6C-BAF1-1BB36693CA0D}"/>
              </a:ext>
            </a:extLst>
          </p:cNvPr>
          <p:cNvSpPr txBox="1"/>
          <p:nvPr/>
        </p:nvSpPr>
        <p:spPr>
          <a:xfrm>
            <a:off x="7143475" y="1509172"/>
            <a:ext cx="4687357" cy="477265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ID" sz="1200" dirty="0"/>
              <a:t>The runs with higher average test accuracy </a:t>
            </a:r>
            <a:r>
              <a:rPr lang="en-ID" sz="1200" b="1" dirty="0"/>
              <a:t>(e.g., run 10 and run 9)</a:t>
            </a:r>
            <a:r>
              <a:rPr lang="en-ID" sz="1200" dirty="0"/>
              <a:t> may be more effective models for achieving the desired outcome.</a:t>
            </a:r>
          </a:p>
          <a:p>
            <a:pPr marL="171450" indent="-171450">
              <a:lnSpc>
                <a:spcPct val="150000"/>
              </a:lnSpc>
              <a:buFont typeface="Arial" panose="020B0604020202020204" pitchFamily="34" charset="0"/>
              <a:buChar char="•"/>
            </a:pPr>
            <a:r>
              <a:rPr lang="en-ID" sz="1200" dirty="0"/>
              <a:t>The number of epochs, learning rate, and batch size can impact the model's performance </a:t>
            </a:r>
            <a:r>
              <a:rPr lang="en-ID" sz="1200" b="1" dirty="0"/>
              <a:t>(e.g., runs 4 and 5 had lower test accuracy despite using the same learning rate and number of samples as runs 2 and 3)</a:t>
            </a:r>
            <a:r>
              <a:rPr lang="en-ID" sz="1200" dirty="0"/>
              <a:t>.</a:t>
            </a:r>
          </a:p>
          <a:p>
            <a:pPr marL="171450" indent="-171450">
              <a:lnSpc>
                <a:spcPct val="150000"/>
              </a:lnSpc>
              <a:buFont typeface="Arial" panose="020B0604020202020204" pitchFamily="34" charset="0"/>
              <a:buChar char="•"/>
            </a:pPr>
            <a:r>
              <a:rPr lang="en-ID" sz="1200" dirty="0"/>
              <a:t>Some runs may have failed or not reached completion, which could be due to a variety of factors such as insufficient resources or suboptimal hyperparameter choices. It may be beneficial to analyze the causes of these failures and determine any corrective actions.</a:t>
            </a:r>
          </a:p>
          <a:p>
            <a:pPr marL="171450" indent="-171450">
              <a:lnSpc>
                <a:spcPct val="150000"/>
              </a:lnSpc>
              <a:buFont typeface="Arial" panose="020B0604020202020204" pitchFamily="34" charset="0"/>
              <a:buChar char="•"/>
            </a:pPr>
            <a:r>
              <a:rPr lang="en-ID" sz="1200" dirty="0"/>
              <a:t>Optimizer choice (e.g., AdamW) can also affect the model's performance.</a:t>
            </a:r>
          </a:p>
          <a:p>
            <a:pPr marL="171450" indent="-171450">
              <a:lnSpc>
                <a:spcPct val="150000"/>
              </a:lnSpc>
              <a:buFont typeface="Arial" panose="020B0604020202020204" pitchFamily="34" charset="0"/>
              <a:buChar char="•"/>
            </a:pPr>
            <a:r>
              <a:rPr lang="en-ID" sz="1200" dirty="0"/>
              <a:t>The duration of the training process should be taken into consideration, as longer training times may not always result in improved model performance.</a:t>
            </a:r>
          </a:p>
          <a:p>
            <a:pPr marL="171450" indent="-171450">
              <a:lnSpc>
                <a:spcPct val="150000"/>
              </a:lnSpc>
              <a:buFont typeface="Arial" panose="020B0604020202020204" pitchFamily="34" charset="0"/>
              <a:buChar char="•"/>
            </a:pPr>
            <a:r>
              <a:rPr lang="en-ID" sz="1200" dirty="0"/>
              <a:t>Monitoring the training and validation loss can provide insight into the model's fit and generalization to new data.</a:t>
            </a:r>
          </a:p>
        </p:txBody>
      </p:sp>
      <p:sp>
        <p:nvSpPr>
          <p:cNvPr id="39" name="TextBox 38">
            <a:extLst>
              <a:ext uri="{FF2B5EF4-FFF2-40B4-BE49-F238E27FC236}">
                <a16:creationId xmlns:a16="http://schemas.microsoft.com/office/drawing/2014/main" id="{415480E2-1C0D-457F-94C1-6E73E6337F30}"/>
              </a:ext>
            </a:extLst>
          </p:cNvPr>
          <p:cNvSpPr txBox="1"/>
          <p:nvPr/>
        </p:nvSpPr>
        <p:spPr>
          <a:xfrm>
            <a:off x="7250271" y="795045"/>
            <a:ext cx="620181" cy="665760"/>
          </a:xfrm>
          <a:prstGeom prst="rect">
            <a:avLst/>
          </a:prstGeom>
          <a:noFill/>
        </p:spPr>
        <p:txBody>
          <a:bodyPr wrap="square" rtlCol="0">
            <a:spAutoFit/>
          </a:bodyPr>
          <a:lstStyle/>
          <a:p>
            <a:pPr>
              <a:lnSpc>
                <a:spcPct val="150000"/>
              </a:lnSpc>
            </a:pPr>
            <a:r>
              <a:rPr lang="en-ID" sz="2800" b="1" dirty="0">
                <a:solidFill>
                  <a:schemeClr val="accent2"/>
                </a:solidFill>
                <a:latin typeface="+mj-lt"/>
              </a:rPr>
              <a:t>I</a:t>
            </a:r>
            <a:endParaRPr lang="id-ID" sz="1400" b="1" dirty="0">
              <a:latin typeface="+mj-lt"/>
              <a:ea typeface="Roboto" pitchFamily="2" charset="0"/>
            </a:endParaRPr>
          </a:p>
        </p:txBody>
      </p:sp>
      <p:graphicFrame>
        <p:nvGraphicFramePr>
          <p:cNvPr id="40" name="Chart 39">
            <a:extLst>
              <a:ext uri="{FF2B5EF4-FFF2-40B4-BE49-F238E27FC236}">
                <a16:creationId xmlns:a16="http://schemas.microsoft.com/office/drawing/2014/main" id="{8EF9BD76-DBA7-4D2C-975D-7527FE37DF04}"/>
              </a:ext>
            </a:extLst>
          </p:cNvPr>
          <p:cNvGraphicFramePr/>
          <p:nvPr>
            <p:extLst>
              <p:ext uri="{D42A27DB-BD31-4B8C-83A1-F6EECF244321}">
                <p14:modId xmlns:p14="http://schemas.microsoft.com/office/powerpoint/2010/main" val="914018295"/>
              </p:ext>
            </p:extLst>
          </p:nvPr>
        </p:nvGraphicFramePr>
        <p:xfrm>
          <a:off x="754618" y="4328681"/>
          <a:ext cx="2189596" cy="1459731"/>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4C3A1A96-0D69-4576-A2EA-4F0F3DE8604F}"/>
              </a:ext>
            </a:extLst>
          </p:cNvPr>
          <p:cNvSpPr txBox="1"/>
          <p:nvPr/>
        </p:nvSpPr>
        <p:spPr>
          <a:xfrm>
            <a:off x="4395098" y="3543481"/>
            <a:ext cx="1464458" cy="461665"/>
          </a:xfrm>
          <a:prstGeom prst="rect">
            <a:avLst/>
          </a:prstGeom>
          <a:noFill/>
        </p:spPr>
        <p:txBody>
          <a:bodyPr wrap="square" rtlCol="0" anchor="t">
            <a:spAutoFit/>
          </a:bodyPr>
          <a:lstStyle/>
          <a:p>
            <a:pPr algn="ctr"/>
            <a:r>
              <a:rPr lang="en-US" sz="1200" dirty="0"/>
              <a:t>Maximum No. of Samples used</a:t>
            </a:r>
          </a:p>
        </p:txBody>
      </p:sp>
      <p:sp>
        <p:nvSpPr>
          <p:cNvPr id="42" name="Oval 41">
            <a:extLst>
              <a:ext uri="{FF2B5EF4-FFF2-40B4-BE49-F238E27FC236}">
                <a16:creationId xmlns:a16="http://schemas.microsoft.com/office/drawing/2014/main" id="{7692B047-7D13-424C-9CDC-B70516947E65}"/>
              </a:ext>
            </a:extLst>
          </p:cNvPr>
          <p:cNvSpPr/>
          <p:nvPr/>
        </p:nvSpPr>
        <p:spPr>
          <a:xfrm>
            <a:off x="5489399" y="2193066"/>
            <a:ext cx="526211" cy="526211"/>
          </a:xfrm>
          <a:prstGeom prst="ellipse">
            <a:avLst/>
          </a:prstGeom>
          <a:solidFill>
            <a:schemeClr val="bg1"/>
          </a:solidFill>
          <a:ln w="19050">
            <a:gradFill>
              <a:gsLst>
                <a:gs pos="1000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D443EFD-9B12-44C7-962B-FE6CBF48A4B4}"/>
              </a:ext>
            </a:extLst>
          </p:cNvPr>
          <p:cNvSpPr txBox="1"/>
          <p:nvPr/>
        </p:nvSpPr>
        <p:spPr>
          <a:xfrm>
            <a:off x="5452044" y="2316771"/>
            <a:ext cx="600920" cy="261610"/>
          </a:xfrm>
          <a:prstGeom prst="rect">
            <a:avLst/>
          </a:prstGeom>
          <a:noFill/>
        </p:spPr>
        <p:txBody>
          <a:bodyPr wrap="square" rtlCol="0">
            <a:spAutoFit/>
          </a:bodyPr>
          <a:lstStyle/>
          <a:p>
            <a:pPr algn="ctr"/>
            <a:r>
              <a:rPr lang="id-ID" sz="1100" b="1" dirty="0">
                <a:latin typeface="+mj-lt"/>
              </a:rPr>
              <a:t>Data</a:t>
            </a:r>
            <a:endParaRPr lang="en-ID" sz="1100" b="1" dirty="0">
              <a:latin typeface="+mj-lt"/>
            </a:endParaRPr>
          </a:p>
        </p:txBody>
      </p:sp>
      <p:graphicFrame>
        <p:nvGraphicFramePr>
          <p:cNvPr id="8" name="Chart 7">
            <a:extLst>
              <a:ext uri="{FF2B5EF4-FFF2-40B4-BE49-F238E27FC236}">
                <a16:creationId xmlns:a16="http://schemas.microsoft.com/office/drawing/2014/main" id="{F3976A7E-A7AD-C65B-0531-C37608A04A93}"/>
              </a:ext>
            </a:extLst>
          </p:cNvPr>
          <p:cNvGraphicFramePr>
            <a:graphicFrameLocks/>
          </p:cNvGraphicFramePr>
          <p:nvPr>
            <p:extLst>
              <p:ext uri="{D42A27DB-BD31-4B8C-83A1-F6EECF244321}">
                <p14:modId xmlns:p14="http://schemas.microsoft.com/office/powerpoint/2010/main" val="53421834"/>
              </p:ext>
            </p:extLst>
          </p:nvPr>
        </p:nvGraphicFramePr>
        <p:xfrm>
          <a:off x="1311568" y="4149216"/>
          <a:ext cx="4547987" cy="239950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15">
            <a:extLst>
              <a:ext uri="{FF2B5EF4-FFF2-40B4-BE49-F238E27FC236}">
                <a16:creationId xmlns:a16="http://schemas.microsoft.com/office/drawing/2014/main" id="{38E78888-28F9-1142-88E5-F68D98FB8D1A}"/>
              </a:ext>
            </a:extLst>
          </p:cNvPr>
          <p:cNvSpPr/>
          <p:nvPr/>
        </p:nvSpPr>
        <p:spPr>
          <a:xfrm>
            <a:off x="4432259" y="2561552"/>
            <a:ext cx="1232534" cy="819048"/>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0000"/>
                    <a:lumOff val="40000"/>
                  </a:schemeClr>
                </a:solidFill>
              </a:rPr>
              <a:t>No. of Samples</a:t>
            </a:r>
          </a:p>
          <a:p>
            <a:pPr algn="ctr"/>
            <a:br>
              <a:rPr lang="en-US" sz="2000" dirty="0">
                <a:solidFill>
                  <a:schemeClr val="tx1">
                    <a:lumMod val="60000"/>
                    <a:lumOff val="40000"/>
                  </a:schemeClr>
                </a:solidFill>
              </a:rPr>
            </a:br>
            <a:r>
              <a:rPr lang="en-US" dirty="0">
                <a:solidFill>
                  <a:schemeClr val="accent1">
                    <a:lumMod val="60000"/>
                    <a:lumOff val="40000"/>
                  </a:schemeClr>
                </a:solidFill>
              </a:rPr>
              <a:t>20,000</a:t>
            </a:r>
          </a:p>
        </p:txBody>
      </p:sp>
      <p:sp>
        <p:nvSpPr>
          <p:cNvPr id="59" name="TextBox 58">
            <a:extLst>
              <a:ext uri="{FF2B5EF4-FFF2-40B4-BE49-F238E27FC236}">
                <a16:creationId xmlns:a16="http://schemas.microsoft.com/office/drawing/2014/main" id="{E08AFB3E-01A8-40EC-9E54-EC01B2307B4F}"/>
              </a:ext>
            </a:extLst>
          </p:cNvPr>
          <p:cNvSpPr txBox="1"/>
          <p:nvPr/>
        </p:nvSpPr>
        <p:spPr>
          <a:xfrm>
            <a:off x="7391632" y="1103837"/>
            <a:ext cx="1756898" cy="307777"/>
          </a:xfrm>
          <a:prstGeom prst="rect">
            <a:avLst/>
          </a:prstGeom>
          <a:noFill/>
        </p:spPr>
        <p:txBody>
          <a:bodyPr wrap="square" rtlCol="0">
            <a:spAutoFit/>
          </a:bodyPr>
          <a:lstStyle/>
          <a:p>
            <a:r>
              <a:rPr lang="id-ID" sz="1400" b="1" dirty="0">
                <a:latin typeface="+mj-lt"/>
              </a:rPr>
              <a:t>nsights</a:t>
            </a:r>
            <a:endParaRPr lang="en-ID" sz="1400" b="1" dirty="0">
              <a:latin typeface="+mj-lt"/>
            </a:endParaRPr>
          </a:p>
        </p:txBody>
      </p:sp>
    </p:spTree>
    <p:extLst>
      <p:ext uri="{BB962C8B-B14F-4D97-AF65-F5344CB8AC3E}">
        <p14:creationId xmlns:p14="http://schemas.microsoft.com/office/powerpoint/2010/main" val="101135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accel="20000" decel="6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accel="20000" decel="6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accel="20000" decel="6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accel="20000" decel="6000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accel="20000" decel="600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accel="20000" decel="6000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1000" fill="hold"/>
                                        <p:tgtEl>
                                          <p:spTgt spid="40"/>
                                        </p:tgtEl>
                                        <p:attrNameLst>
                                          <p:attrName>ppt_x</p:attrName>
                                        </p:attrNameLst>
                                      </p:cBhvr>
                                      <p:tavLst>
                                        <p:tav tm="0">
                                          <p:val>
                                            <p:strVal val="0-#ppt_w/2"/>
                                          </p:val>
                                        </p:tav>
                                        <p:tav tm="100000">
                                          <p:val>
                                            <p:strVal val="#ppt_x"/>
                                          </p:val>
                                        </p:tav>
                                      </p:tavLst>
                                    </p:anim>
                                    <p:anim calcmode="lin" valueType="num">
                                      <p:cBhvr additive="base">
                                        <p:cTn id="44" dur="1000" fill="hold"/>
                                        <p:tgtEl>
                                          <p:spTgt spid="40"/>
                                        </p:tgtEl>
                                        <p:attrNameLst>
                                          <p:attrName>ppt_y</p:attrName>
                                        </p:attrNameLst>
                                      </p:cBhvr>
                                      <p:tavLst>
                                        <p:tav tm="0">
                                          <p:val>
                                            <p:strVal val="#ppt_y"/>
                                          </p:val>
                                        </p:tav>
                                        <p:tav tm="100000">
                                          <p:val>
                                            <p:strVal val="#ppt_y"/>
                                          </p:val>
                                        </p:tav>
                                      </p:tavLst>
                                    </p:anim>
                                  </p:childTnLst>
                                </p:cTn>
                              </p:par>
                              <p:par>
                                <p:cTn id="45" presetID="2" presetClass="entr" presetSubtype="8" accel="20000" decel="6000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1000" fill="hold"/>
                                        <p:tgtEl>
                                          <p:spTgt spid="41"/>
                                        </p:tgtEl>
                                        <p:attrNameLst>
                                          <p:attrName>ppt_x</p:attrName>
                                        </p:attrNameLst>
                                      </p:cBhvr>
                                      <p:tavLst>
                                        <p:tav tm="0">
                                          <p:val>
                                            <p:strVal val="0-#ppt_w/2"/>
                                          </p:val>
                                        </p:tav>
                                        <p:tav tm="100000">
                                          <p:val>
                                            <p:strVal val="#ppt_x"/>
                                          </p:val>
                                        </p:tav>
                                      </p:tavLst>
                                    </p:anim>
                                    <p:anim calcmode="lin" valueType="num">
                                      <p:cBhvr additive="base">
                                        <p:cTn id="48" dur="10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8" accel="20000" decel="6000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0-#ppt_w/2"/>
                                          </p:val>
                                        </p:tav>
                                        <p:tav tm="100000">
                                          <p:val>
                                            <p:strVal val="#ppt_x"/>
                                          </p:val>
                                        </p:tav>
                                      </p:tavLst>
                                    </p:anim>
                                    <p:anim calcmode="lin" valueType="num">
                                      <p:cBhvr additive="base">
                                        <p:cTn id="52" dur="1000" fill="hold"/>
                                        <p:tgtEl>
                                          <p:spTgt spid="42"/>
                                        </p:tgtEl>
                                        <p:attrNameLst>
                                          <p:attrName>ppt_y</p:attrName>
                                        </p:attrNameLst>
                                      </p:cBhvr>
                                      <p:tavLst>
                                        <p:tav tm="0">
                                          <p:val>
                                            <p:strVal val="#ppt_y"/>
                                          </p:val>
                                        </p:tav>
                                        <p:tav tm="100000">
                                          <p:val>
                                            <p:strVal val="#ppt_y"/>
                                          </p:val>
                                        </p:tav>
                                      </p:tavLst>
                                    </p:anim>
                                  </p:childTnLst>
                                </p:cTn>
                              </p:par>
                              <p:par>
                                <p:cTn id="53" presetID="2" presetClass="entr" presetSubtype="8" accel="20000" decel="6000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0-#ppt_w/2"/>
                                          </p:val>
                                        </p:tav>
                                        <p:tav tm="100000">
                                          <p:val>
                                            <p:strVal val="#ppt_x"/>
                                          </p:val>
                                        </p:tav>
                                      </p:tavLst>
                                    </p:anim>
                                    <p:anim calcmode="lin" valueType="num">
                                      <p:cBhvr additive="base">
                                        <p:cTn id="56" dur="100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ppt_x"/>
                                          </p:val>
                                        </p:tav>
                                        <p:tav tm="100000">
                                          <p:val>
                                            <p:strVal val="#ppt_x"/>
                                          </p:val>
                                        </p:tav>
                                      </p:tavLst>
                                    </p:anim>
                                    <p:anim calcmode="lin" valueType="num">
                                      <p:cBhvr additive="base">
                                        <p:cTn id="60" dur="10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fill="hold"/>
                                        <p:tgtEl>
                                          <p:spTgt spid="39"/>
                                        </p:tgtEl>
                                        <p:attrNameLst>
                                          <p:attrName>ppt_x</p:attrName>
                                        </p:attrNameLst>
                                      </p:cBhvr>
                                      <p:tavLst>
                                        <p:tav tm="0">
                                          <p:val>
                                            <p:strVal val="#ppt_x"/>
                                          </p:val>
                                        </p:tav>
                                        <p:tav tm="100000">
                                          <p:val>
                                            <p:strVal val="#ppt_x"/>
                                          </p:val>
                                        </p:tav>
                                      </p:tavLst>
                                    </p:anim>
                                    <p:anim calcmode="lin" valueType="num">
                                      <p:cBhvr additive="base">
                                        <p:cTn id="64" dur="10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1000" fill="hold"/>
                                        <p:tgtEl>
                                          <p:spTgt spid="59"/>
                                        </p:tgtEl>
                                        <p:attrNameLst>
                                          <p:attrName>ppt_x</p:attrName>
                                        </p:attrNameLst>
                                      </p:cBhvr>
                                      <p:tavLst>
                                        <p:tav tm="0">
                                          <p:val>
                                            <p:strVal val="#ppt_x"/>
                                          </p:val>
                                        </p:tav>
                                        <p:tav tm="100000">
                                          <p:val>
                                            <p:strVal val="#ppt_x"/>
                                          </p:val>
                                        </p:tav>
                                      </p:tavLst>
                                    </p:anim>
                                    <p:anim calcmode="lin" valueType="num">
                                      <p:cBhvr additive="base">
                                        <p:cTn id="68" dur="100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8" accel="20000" decel="6000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1000" fill="hold"/>
                                        <p:tgtEl>
                                          <p:spTgt spid="9"/>
                                        </p:tgtEl>
                                        <p:attrNameLst>
                                          <p:attrName>ppt_x</p:attrName>
                                        </p:attrNameLst>
                                      </p:cBhvr>
                                      <p:tavLst>
                                        <p:tav tm="0">
                                          <p:val>
                                            <p:strVal val="0-#ppt_w/2"/>
                                          </p:val>
                                        </p:tav>
                                        <p:tav tm="100000">
                                          <p:val>
                                            <p:strVal val="#ppt_x"/>
                                          </p:val>
                                        </p:tav>
                                      </p:tavLst>
                                    </p:anim>
                                    <p:anim calcmode="lin" valueType="num">
                                      <p:cBhvr additive="base">
                                        <p:cTn id="7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P spid="5" grpId="0"/>
      <p:bldP spid="6" grpId="0" animBg="1"/>
      <p:bldP spid="7" grpId="0"/>
      <p:bldP spid="16" grpId="0"/>
      <p:bldP spid="17" grpId="0" animBg="1"/>
      <p:bldP spid="18" grpId="0"/>
      <p:bldP spid="38" grpId="0"/>
      <p:bldP spid="39" grpId="0"/>
      <p:bldGraphic spid="40" grpId="0">
        <p:bldAsOne/>
      </p:bldGraphic>
      <p:bldP spid="41" grpId="0"/>
      <p:bldP spid="42" grpId="0" animBg="1"/>
      <p:bldP spid="43" grpId="0"/>
      <p:bldP spid="9"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BD6C-3517-4692-9C11-1BA4BD4008D8}"/>
              </a:ext>
            </a:extLst>
          </p:cNvPr>
          <p:cNvSpPr>
            <a:spLocks noGrp="1"/>
          </p:cNvSpPr>
          <p:nvPr>
            <p:ph type="title"/>
          </p:nvPr>
        </p:nvSpPr>
        <p:spPr>
          <a:xfrm>
            <a:off x="361950" y="1050538"/>
            <a:ext cx="10515600" cy="1140211"/>
          </a:xfrm>
        </p:spPr>
        <p:txBody>
          <a:bodyPr/>
          <a:lstStyle/>
          <a:p>
            <a:r>
              <a:rPr lang="id-ID" dirty="0"/>
              <a:t>Results &amp; </a:t>
            </a:r>
            <a:r>
              <a:rPr lang="id-ID" dirty="0">
                <a:solidFill>
                  <a:schemeClr val="accent1"/>
                </a:solidFill>
              </a:rPr>
              <a:t>Findings</a:t>
            </a:r>
            <a:endParaRPr lang="en-ID" dirty="0">
              <a:solidFill>
                <a:schemeClr val="accent1"/>
              </a:solidFill>
            </a:endParaRPr>
          </a:p>
        </p:txBody>
      </p:sp>
      <p:sp>
        <p:nvSpPr>
          <p:cNvPr id="3" name="Text Placeholder 2">
            <a:extLst>
              <a:ext uri="{FF2B5EF4-FFF2-40B4-BE49-F238E27FC236}">
                <a16:creationId xmlns:a16="http://schemas.microsoft.com/office/drawing/2014/main" id="{95D9F792-0C0E-4DD3-A9F1-04D010734EA3}"/>
              </a:ext>
            </a:extLst>
          </p:cNvPr>
          <p:cNvSpPr>
            <a:spLocks noGrp="1"/>
          </p:cNvSpPr>
          <p:nvPr>
            <p:ph type="body" sz="quarter" idx="14"/>
          </p:nvPr>
        </p:nvSpPr>
        <p:spPr/>
        <p:txBody>
          <a:bodyPr/>
          <a:lstStyle/>
          <a:p>
            <a:r>
              <a:rPr lang="id-ID" dirty="0"/>
              <a:t>Evaluation – Data Logging</a:t>
            </a:r>
            <a:endParaRPr lang="en-ID" dirty="0"/>
          </a:p>
        </p:txBody>
      </p:sp>
      <p:sp>
        <p:nvSpPr>
          <p:cNvPr id="15" name="Rectangle: Rounded Corners 116">
            <a:extLst>
              <a:ext uri="{FF2B5EF4-FFF2-40B4-BE49-F238E27FC236}">
                <a16:creationId xmlns:a16="http://schemas.microsoft.com/office/drawing/2014/main" id="{E3BCB474-E5B4-C5D6-8F61-8C842643683C}"/>
              </a:ext>
            </a:extLst>
          </p:cNvPr>
          <p:cNvSpPr/>
          <p:nvPr/>
        </p:nvSpPr>
        <p:spPr>
          <a:xfrm rot="5400000">
            <a:off x="7081947" y="1747950"/>
            <a:ext cx="6858000" cy="3362105"/>
          </a:xfrm>
          <a:prstGeom prst="roundRect">
            <a:avLst>
              <a:gd name="adj" fmla="val 0"/>
            </a:avLst>
          </a:prstGeom>
          <a:gradFill flip="none" rotWithShape="1">
            <a:gsLst>
              <a:gs pos="10000">
                <a:schemeClr val="accent1">
                  <a:alpha val="56000"/>
                </a:schemeClr>
              </a:gs>
              <a:gs pos="100000">
                <a:schemeClr val="accent2"/>
              </a:gs>
            </a:gsLst>
            <a:lin ang="2700000" scaled="1"/>
            <a:tileRect/>
          </a:gradFill>
          <a:ln w="9525" cap="flat">
            <a:noFill/>
            <a:prstDash val="solid"/>
            <a:miter/>
          </a:ln>
        </p:spPr>
        <p:txBody>
          <a:bodyPr rtlCol="0" anchor="ctr"/>
          <a:lstStyle/>
          <a:p>
            <a:endParaRPr lang="en-ID" dirty="0"/>
          </a:p>
        </p:txBody>
      </p:sp>
      <p:sp>
        <p:nvSpPr>
          <p:cNvPr id="14" name="TextBox 13">
            <a:extLst>
              <a:ext uri="{FF2B5EF4-FFF2-40B4-BE49-F238E27FC236}">
                <a16:creationId xmlns:a16="http://schemas.microsoft.com/office/drawing/2014/main" id="{F9692B46-627E-3D3D-4FEA-1D25008CEFA2}"/>
              </a:ext>
            </a:extLst>
          </p:cNvPr>
          <p:cNvSpPr txBox="1"/>
          <p:nvPr/>
        </p:nvSpPr>
        <p:spPr>
          <a:xfrm>
            <a:off x="2914651" y="5095038"/>
            <a:ext cx="6098240" cy="338554"/>
          </a:xfrm>
          <a:prstGeom prst="rect">
            <a:avLst/>
          </a:prstGeom>
          <a:noFill/>
        </p:spPr>
        <p:txBody>
          <a:bodyPr wrap="square">
            <a:spAutoFit/>
          </a:bodyPr>
          <a:lstStyle/>
          <a:p>
            <a:pPr algn="ctr"/>
            <a:r>
              <a:rPr lang="en-ID" sz="1600" dirty="0">
                <a:solidFill>
                  <a:schemeClr val="tx1">
                    <a:lumMod val="60000"/>
                    <a:lumOff val="40000"/>
                  </a:schemeClr>
                </a:solidFill>
              </a:rPr>
              <a:t>MLFlow Runs</a:t>
            </a:r>
            <a:endParaRPr lang="en-US" sz="1600" dirty="0">
              <a:solidFill>
                <a:schemeClr val="tx1">
                  <a:lumMod val="60000"/>
                  <a:lumOff val="40000"/>
                </a:schemeClr>
              </a:solidFill>
            </a:endParaRPr>
          </a:p>
        </p:txBody>
      </p:sp>
      <p:pic>
        <p:nvPicPr>
          <p:cNvPr id="12" name="Picture 11" descr="Graphical user interface, application, table&#10;&#10;Description automatically generated">
            <a:extLst>
              <a:ext uri="{FF2B5EF4-FFF2-40B4-BE49-F238E27FC236}">
                <a16:creationId xmlns:a16="http://schemas.microsoft.com/office/drawing/2014/main" id="{542E8350-8BC1-9E8F-0B9D-2E2198EB3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42" y="2109789"/>
            <a:ext cx="7772400" cy="2786062"/>
          </a:xfrm>
          <a:prstGeom prst="rect">
            <a:avLst/>
          </a:prstGeom>
        </p:spPr>
      </p:pic>
      <p:sp>
        <p:nvSpPr>
          <p:cNvPr id="19" name="Freeform: Shape 56">
            <a:extLst>
              <a:ext uri="{FF2B5EF4-FFF2-40B4-BE49-F238E27FC236}">
                <a16:creationId xmlns:a16="http://schemas.microsoft.com/office/drawing/2014/main" id="{9857E517-8F4F-A269-538F-7A9CFAF71D36}"/>
              </a:ext>
            </a:extLst>
          </p:cNvPr>
          <p:cNvSpPr/>
          <p:nvPr/>
        </p:nvSpPr>
        <p:spPr>
          <a:xfrm rot="12600000">
            <a:off x="9464496" y="-234321"/>
            <a:ext cx="3813700" cy="3817447"/>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spTree>
    <p:extLst>
      <p:ext uri="{BB962C8B-B14F-4D97-AF65-F5344CB8AC3E}">
        <p14:creationId xmlns:p14="http://schemas.microsoft.com/office/powerpoint/2010/main" val="37989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1" accel="20000" decel="6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23F7EECE-0710-488D-B527-31A6ECFAA33A}"/>
              </a:ext>
            </a:extLst>
          </p:cNvPr>
          <p:cNvSpPr/>
          <p:nvPr/>
        </p:nvSpPr>
        <p:spPr>
          <a:xfrm rot="12600000">
            <a:off x="9643918" y="-427396"/>
            <a:ext cx="2698083" cy="2700734"/>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99CD0FF6-85DA-4ADF-AA18-64FC5866B960}"/>
              </a:ext>
            </a:extLst>
          </p:cNvPr>
          <p:cNvSpPr/>
          <p:nvPr/>
        </p:nvSpPr>
        <p:spPr>
          <a:xfrm>
            <a:off x="1368799" y="1857417"/>
            <a:ext cx="288944" cy="222332"/>
          </a:xfrm>
          <a:custGeom>
            <a:avLst/>
            <a:gdLst/>
            <a:ahLst/>
            <a:cxnLst/>
            <a:rect l="l" t="t" r="r" b="b"/>
            <a:pathLst>
              <a:path w="288944" h="222332">
                <a:moveTo>
                  <a:pt x="245593" y="0"/>
                </a:moveTo>
                <a:lnTo>
                  <a:pt x="270032" y="39579"/>
                </a:lnTo>
                <a:cubicBezTo>
                  <a:pt x="254141" y="51898"/>
                  <a:pt x="242282" y="63611"/>
                  <a:pt x="234454" y="74718"/>
                </a:cubicBezTo>
                <a:cubicBezTo>
                  <a:pt x="226626" y="85824"/>
                  <a:pt x="221490" y="95454"/>
                  <a:pt x="219046" y="103609"/>
                </a:cubicBezTo>
                <a:cubicBezTo>
                  <a:pt x="217168" y="101976"/>
                  <a:pt x="220133" y="101160"/>
                  <a:pt x="227938" y="101160"/>
                </a:cubicBezTo>
                <a:cubicBezTo>
                  <a:pt x="245724" y="101160"/>
                  <a:pt x="260338" y="106881"/>
                  <a:pt x="271780" y="118324"/>
                </a:cubicBezTo>
                <a:cubicBezTo>
                  <a:pt x="283222" y="129766"/>
                  <a:pt x="288944" y="144100"/>
                  <a:pt x="288944" y="161327"/>
                </a:cubicBezTo>
                <a:cubicBezTo>
                  <a:pt x="288944" y="179724"/>
                  <a:pt x="282897" y="194491"/>
                  <a:pt x="270804" y="205627"/>
                </a:cubicBezTo>
                <a:cubicBezTo>
                  <a:pt x="258712" y="216764"/>
                  <a:pt x="243598" y="222332"/>
                  <a:pt x="225463" y="222332"/>
                </a:cubicBezTo>
                <a:cubicBezTo>
                  <a:pt x="203888" y="222332"/>
                  <a:pt x="186135" y="215212"/>
                  <a:pt x="172205" y="200971"/>
                </a:cubicBezTo>
                <a:cubicBezTo>
                  <a:pt x="158274" y="186731"/>
                  <a:pt x="151309" y="166662"/>
                  <a:pt x="151309" y="140765"/>
                </a:cubicBezTo>
                <a:cubicBezTo>
                  <a:pt x="151309" y="114353"/>
                  <a:pt x="158933" y="88343"/>
                  <a:pt x="174182" y="62734"/>
                </a:cubicBezTo>
                <a:cubicBezTo>
                  <a:pt x="189431" y="37125"/>
                  <a:pt x="213235" y="16214"/>
                  <a:pt x="245593" y="0"/>
                </a:cubicBezTo>
                <a:close/>
                <a:moveTo>
                  <a:pt x="94298" y="0"/>
                </a:moveTo>
                <a:lnTo>
                  <a:pt x="118737" y="39579"/>
                </a:lnTo>
                <a:cubicBezTo>
                  <a:pt x="102846" y="51898"/>
                  <a:pt x="90987" y="63611"/>
                  <a:pt x="83159" y="74718"/>
                </a:cubicBezTo>
                <a:cubicBezTo>
                  <a:pt x="75331" y="85824"/>
                  <a:pt x="70195" y="95454"/>
                  <a:pt x="67750" y="103609"/>
                </a:cubicBezTo>
                <a:cubicBezTo>
                  <a:pt x="65882" y="101976"/>
                  <a:pt x="68842" y="101160"/>
                  <a:pt x="76630" y="101160"/>
                </a:cubicBezTo>
                <a:cubicBezTo>
                  <a:pt x="94416" y="101160"/>
                  <a:pt x="109032" y="106881"/>
                  <a:pt x="120478" y="118324"/>
                </a:cubicBezTo>
                <a:cubicBezTo>
                  <a:pt x="131925" y="129766"/>
                  <a:pt x="137648" y="144100"/>
                  <a:pt x="137648" y="161327"/>
                </a:cubicBezTo>
                <a:cubicBezTo>
                  <a:pt x="137648" y="179724"/>
                  <a:pt x="131602" y="194491"/>
                  <a:pt x="119509" y="205627"/>
                </a:cubicBezTo>
                <a:cubicBezTo>
                  <a:pt x="107417" y="216764"/>
                  <a:pt x="92303" y="222332"/>
                  <a:pt x="74168" y="222332"/>
                </a:cubicBezTo>
                <a:cubicBezTo>
                  <a:pt x="52593" y="222332"/>
                  <a:pt x="34838" y="215212"/>
                  <a:pt x="20903" y="200971"/>
                </a:cubicBezTo>
                <a:cubicBezTo>
                  <a:pt x="6968" y="186731"/>
                  <a:pt x="0" y="166662"/>
                  <a:pt x="0" y="140765"/>
                </a:cubicBezTo>
                <a:cubicBezTo>
                  <a:pt x="0" y="114353"/>
                  <a:pt x="7627" y="88343"/>
                  <a:pt x="22881" y="62734"/>
                </a:cubicBezTo>
                <a:cubicBezTo>
                  <a:pt x="38134" y="37125"/>
                  <a:pt x="61940" y="16214"/>
                  <a:pt x="94298"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Title 6">
            <a:extLst>
              <a:ext uri="{FF2B5EF4-FFF2-40B4-BE49-F238E27FC236}">
                <a16:creationId xmlns:a16="http://schemas.microsoft.com/office/drawing/2014/main" id="{DA9A6E12-7B76-494A-B58E-B7F6D450F2C7}"/>
              </a:ext>
            </a:extLst>
          </p:cNvPr>
          <p:cNvSpPr>
            <a:spLocks noGrp="1"/>
          </p:cNvSpPr>
          <p:nvPr>
            <p:ph type="title"/>
          </p:nvPr>
        </p:nvSpPr>
        <p:spPr/>
        <p:txBody>
          <a:bodyPr/>
          <a:lstStyle/>
          <a:p>
            <a:r>
              <a:rPr lang="id-ID" dirty="0"/>
              <a:t>Results &amp; </a:t>
            </a:r>
            <a:r>
              <a:rPr lang="id-ID" dirty="0">
                <a:solidFill>
                  <a:schemeClr val="accent1"/>
                </a:solidFill>
              </a:rPr>
              <a:t>Findings</a:t>
            </a:r>
            <a:endParaRPr lang="en-ID" dirty="0">
              <a:solidFill>
                <a:schemeClr val="accent1"/>
              </a:solidFill>
            </a:endParaRPr>
          </a:p>
        </p:txBody>
      </p:sp>
      <p:sp>
        <p:nvSpPr>
          <p:cNvPr id="8" name="Text Placeholder 7">
            <a:extLst>
              <a:ext uri="{FF2B5EF4-FFF2-40B4-BE49-F238E27FC236}">
                <a16:creationId xmlns:a16="http://schemas.microsoft.com/office/drawing/2014/main" id="{7FE3585A-B37C-471D-A5E1-017FD59170AF}"/>
              </a:ext>
            </a:extLst>
          </p:cNvPr>
          <p:cNvSpPr>
            <a:spLocks noGrp="1"/>
          </p:cNvSpPr>
          <p:nvPr>
            <p:ph type="body" sz="quarter" idx="14"/>
          </p:nvPr>
        </p:nvSpPr>
        <p:spPr/>
        <p:txBody>
          <a:bodyPr/>
          <a:lstStyle/>
          <a:p>
            <a:r>
              <a:rPr lang="id-ID" dirty="0"/>
              <a:t>Evaluation – Data Profiling</a:t>
            </a:r>
            <a:endParaRPr lang="en-ID" dirty="0"/>
          </a:p>
        </p:txBody>
      </p:sp>
      <p:sp>
        <p:nvSpPr>
          <p:cNvPr id="9" name="TextBox 8">
            <a:extLst>
              <a:ext uri="{FF2B5EF4-FFF2-40B4-BE49-F238E27FC236}">
                <a16:creationId xmlns:a16="http://schemas.microsoft.com/office/drawing/2014/main" id="{3474BE65-F0B6-47FD-8646-928246A239D3}"/>
              </a:ext>
            </a:extLst>
          </p:cNvPr>
          <p:cNvSpPr txBox="1"/>
          <p:nvPr/>
        </p:nvSpPr>
        <p:spPr>
          <a:xfrm>
            <a:off x="1781198" y="1831113"/>
            <a:ext cx="3316278" cy="707886"/>
          </a:xfrm>
          <a:prstGeom prst="rect">
            <a:avLst/>
          </a:prstGeom>
          <a:noFill/>
        </p:spPr>
        <p:txBody>
          <a:bodyPr wrap="square" rtlCol="0">
            <a:spAutoFit/>
          </a:bodyPr>
          <a:lstStyle/>
          <a:p>
            <a:r>
              <a:rPr lang="en-US" sz="2000" b="1" dirty="0">
                <a:latin typeface="+mj-lt"/>
              </a:rPr>
              <a:t>Drift Detection on Logged Data</a:t>
            </a:r>
          </a:p>
        </p:txBody>
      </p:sp>
      <p:pic>
        <p:nvPicPr>
          <p:cNvPr id="14" name="Picture Placeholder 13" descr="Graphical user interface, chart&#10;&#10;Description automatically generated">
            <a:extLst>
              <a:ext uri="{FF2B5EF4-FFF2-40B4-BE49-F238E27FC236}">
                <a16:creationId xmlns:a16="http://schemas.microsoft.com/office/drawing/2014/main" id="{7A5467EE-EB2A-1ADE-2A8C-411AA7B0468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852" b="2852"/>
          <a:stretch>
            <a:fillRect/>
          </a:stretch>
        </p:blipFill>
        <p:spPr>
          <a:xfrm>
            <a:off x="6101471" y="2000251"/>
            <a:ext cx="6096000" cy="3009053"/>
          </a:xfrm>
        </p:spPr>
      </p:pic>
      <p:sp>
        <p:nvSpPr>
          <p:cNvPr id="34" name="TextBox 33">
            <a:extLst>
              <a:ext uri="{FF2B5EF4-FFF2-40B4-BE49-F238E27FC236}">
                <a16:creationId xmlns:a16="http://schemas.microsoft.com/office/drawing/2014/main" id="{A7265126-7278-9745-2041-98C204646818}"/>
              </a:ext>
            </a:extLst>
          </p:cNvPr>
          <p:cNvSpPr txBox="1"/>
          <p:nvPr/>
        </p:nvSpPr>
        <p:spPr>
          <a:xfrm>
            <a:off x="1368799" y="2576845"/>
            <a:ext cx="4373095" cy="3941656"/>
          </a:xfrm>
          <a:prstGeom prst="rect">
            <a:avLst/>
          </a:prstGeom>
          <a:noFill/>
        </p:spPr>
        <p:txBody>
          <a:bodyPr wrap="square" rtlCol="0" anchor="t">
            <a:spAutoFit/>
          </a:bodyPr>
          <a:lstStyle/>
          <a:p>
            <a:pPr marL="171450" indent="-171450">
              <a:lnSpc>
                <a:spcPct val="150000"/>
              </a:lnSpc>
              <a:buFont typeface="Arial" panose="020B0604020202020204" pitchFamily="34" charset="0"/>
              <a:buChar char="•"/>
            </a:pPr>
            <a:r>
              <a:rPr lang="id-ID" sz="1200" dirty="0">
                <a:ea typeface="Roboto" pitchFamily="2" charset="0"/>
              </a:rPr>
              <a:t>Data is divided into smaller chunks (streams) and processed in batches to allow for more frequent updates to the model</a:t>
            </a:r>
          </a:p>
          <a:p>
            <a:pPr marL="171450" indent="-171450">
              <a:lnSpc>
                <a:spcPct val="150000"/>
              </a:lnSpc>
              <a:buFont typeface="Arial" panose="020B0604020202020204" pitchFamily="34" charset="0"/>
              <a:buChar char="•"/>
            </a:pPr>
            <a:r>
              <a:rPr lang="id-ID" sz="1200" dirty="0">
                <a:ea typeface="Roboto" pitchFamily="2" charset="0"/>
              </a:rPr>
              <a:t>Function generates summary of profiling data for dataset, including statistical measures and plots/charts</a:t>
            </a:r>
          </a:p>
          <a:p>
            <a:pPr marL="171450" indent="-171450">
              <a:lnSpc>
                <a:spcPct val="150000"/>
              </a:lnSpc>
              <a:buFont typeface="Arial" panose="020B0604020202020204" pitchFamily="34" charset="0"/>
              <a:buChar char="•"/>
            </a:pPr>
            <a:r>
              <a:rPr lang="id-ID" sz="1200" dirty="0">
                <a:ea typeface="Roboto" pitchFamily="2" charset="0"/>
              </a:rPr>
              <a:t>Drift report function generates report on magnitude and direction of drift in dataset, including statistical measures and plots/charts</a:t>
            </a:r>
          </a:p>
          <a:p>
            <a:pPr marL="171450" indent="-171450">
              <a:lnSpc>
                <a:spcPct val="150000"/>
              </a:lnSpc>
              <a:buFont typeface="Arial" panose="020B0604020202020204" pitchFamily="34" charset="0"/>
              <a:buChar char="•"/>
            </a:pPr>
            <a:r>
              <a:rPr lang="id-ID" sz="1200" dirty="0">
                <a:ea typeface="Roboto" pitchFamily="2" charset="0"/>
              </a:rPr>
              <a:t>Drift detected in "label" feature, but not "description" feature</a:t>
            </a:r>
          </a:p>
          <a:p>
            <a:pPr marL="171450" indent="-171450">
              <a:lnSpc>
                <a:spcPct val="150000"/>
              </a:lnSpc>
              <a:buFont typeface="Arial" panose="020B0604020202020204" pitchFamily="34" charset="0"/>
              <a:buChar char="•"/>
            </a:pPr>
            <a:r>
              <a:rPr lang="id-ID" sz="1200" dirty="0">
                <a:ea typeface="Roboto" pitchFamily="2" charset="0"/>
              </a:rPr>
              <a:t>Data logging and monitoring helps improve pipeline by allowing for real-time tracking and troubleshooting of issues</a:t>
            </a:r>
          </a:p>
          <a:p>
            <a:pPr marL="171450" indent="-171450">
              <a:lnSpc>
                <a:spcPct val="150000"/>
              </a:lnSpc>
              <a:buFont typeface="Arial" panose="020B0604020202020204" pitchFamily="34" charset="0"/>
              <a:buChar char="•"/>
            </a:pPr>
            <a:r>
              <a:rPr lang="id-ID" sz="1200" dirty="0">
                <a:ea typeface="Roboto" pitchFamily="2" charset="0"/>
              </a:rPr>
              <a:t>Can detect drift in dataset and take appropriate measures to address it</a:t>
            </a:r>
          </a:p>
          <a:p>
            <a:pPr marL="171450" indent="-171450">
              <a:lnSpc>
                <a:spcPct val="150000"/>
              </a:lnSpc>
              <a:buFont typeface="Arial" panose="020B0604020202020204" pitchFamily="34" charset="0"/>
              <a:buChar char="•"/>
            </a:pPr>
            <a:r>
              <a:rPr lang="id-ID" sz="1200" dirty="0">
                <a:ea typeface="Roboto" pitchFamily="2" charset="0"/>
              </a:rPr>
              <a:t>Model performance can be impacted by drift, so it is important to monitor and address it.</a:t>
            </a:r>
          </a:p>
        </p:txBody>
      </p:sp>
    </p:spTree>
    <p:extLst>
      <p:ext uri="{BB962C8B-B14F-4D97-AF65-F5344CB8AC3E}">
        <p14:creationId xmlns:p14="http://schemas.microsoft.com/office/powerpoint/2010/main" val="15230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20000" decel="6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20000" decel="6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accel="20000" decel="6000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fill="hold"/>
                                        <p:tgtEl>
                                          <p:spTgt spid="34"/>
                                        </p:tgtEl>
                                        <p:attrNameLst>
                                          <p:attrName>ppt_x</p:attrName>
                                        </p:attrNameLst>
                                      </p:cBhvr>
                                      <p:tavLst>
                                        <p:tav tm="0">
                                          <p:val>
                                            <p:strVal val="1+#ppt_w/2"/>
                                          </p:val>
                                        </p:tav>
                                        <p:tav tm="100000">
                                          <p:val>
                                            <p:strVal val="#ppt_x"/>
                                          </p:val>
                                        </p:tav>
                                      </p:tavLst>
                                    </p:anim>
                                    <p:anim calcmode="lin" valueType="num">
                                      <p:cBhvr additive="base">
                                        <p:cTn id="2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animBg="1"/>
      <p:bldP spid="7" grpId="0"/>
      <p:bldP spid="8" grpId="0" build="p"/>
      <p:bldP spid="9"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23F7EECE-0710-488D-B527-31A6ECFAA33A}"/>
              </a:ext>
            </a:extLst>
          </p:cNvPr>
          <p:cNvSpPr/>
          <p:nvPr/>
        </p:nvSpPr>
        <p:spPr>
          <a:xfrm rot="12600000">
            <a:off x="9643918" y="-427396"/>
            <a:ext cx="2698083" cy="2700734"/>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99CD0FF6-85DA-4ADF-AA18-64FC5866B960}"/>
              </a:ext>
            </a:extLst>
          </p:cNvPr>
          <p:cNvSpPr/>
          <p:nvPr/>
        </p:nvSpPr>
        <p:spPr>
          <a:xfrm>
            <a:off x="1368799" y="1857417"/>
            <a:ext cx="288944" cy="222332"/>
          </a:xfrm>
          <a:custGeom>
            <a:avLst/>
            <a:gdLst/>
            <a:ahLst/>
            <a:cxnLst/>
            <a:rect l="l" t="t" r="r" b="b"/>
            <a:pathLst>
              <a:path w="288944" h="222332">
                <a:moveTo>
                  <a:pt x="245593" y="0"/>
                </a:moveTo>
                <a:lnTo>
                  <a:pt x="270032" y="39579"/>
                </a:lnTo>
                <a:cubicBezTo>
                  <a:pt x="254141" y="51898"/>
                  <a:pt x="242282" y="63611"/>
                  <a:pt x="234454" y="74718"/>
                </a:cubicBezTo>
                <a:cubicBezTo>
                  <a:pt x="226626" y="85824"/>
                  <a:pt x="221490" y="95454"/>
                  <a:pt x="219046" y="103609"/>
                </a:cubicBezTo>
                <a:cubicBezTo>
                  <a:pt x="217168" y="101976"/>
                  <a:pt x="220133" y="101160"/>
                  <a:pt x="227938" y="101160"/>
                </a:cubicBezTo>
                <a:cubicBezTo>
                  <a:pt x="245724" y="101160"/>
                  <a:pt x="260338" y="106881"/>
                  <a:pt x="271780" y="118324"/>
                </a:cubicBezTo>
                <a:cubicBezTo>
                  <a:pt x="283222" y="129766"/>
                  <a:pt x="288944" y="144100"/>
                  <a:pt x="288944" y="161327"/>
                </a:cubicBezTo>
                <a:cubicBezTo>
                  <a:pt x="288944" y="179724"/>
                  <a:pt x="282897" y="194491"/>
                  <a:pt x="270804" y="205627"/>
                </a:cubicBezTo>
                <a:cubicBezTo>
                  <a:pt x="258712" y="216764"/>
                  <a:pt x="243598" y="222332"/>
                  <a:pt x="225463" y="222332"/>
                </a:cubicBezTo>
                <a:cubicBezTo>
                  <a:pt x="203888" y="222332"/>
                  <a:pt x="186135" y="215212"/>
                  <a:pt x="172205" y="200971"/>
                </a:cubicBezTo>
                <a:cubicBezTo>
                  <a:pt x="158274" y="186731"/>
                  <a:pt x="151309" y="166662"/>
                  <a:pt x="151309" y="140765"/>
                </a:cubicBezTo>
                <a:cubicBezTo>
                  <a:pt x="151309" y="114353"/>
                  <a:pt x="158933" y="88343"/>
                  <a:pt x="174182" y="62734"/>
                </a:cubicBezTo>
                <a:cubicBezTo>
                  <a:pt x="189431" y="37125"/>
                  <a:pt x="213235" y="16214"/>
                  <a:pt x="245593" y="0"/>
                </a:cubicBezTo>
                <a:close/>
                <a:moveTo>
                  <a:pt x="94298" y="0"/>
                </a:moveTo>
                <a:lnTo>
                  <a:pt x="118737" y="39579"/>
                </a:lnTo>
                <a:cubicBezTo>
                  <a:pt x="102846" y="51898"/>
                  <a:pt x="90987" y="63611"/>
                  <a:pt x="83159" y="74718"/>
                </a:cubicBezTo>
                <a:cubicBezTo>
                  <a:pt x="75331" y="85824"/>
                  <a:pt x="70195" y="95454"/>
                  <a:pt x="67750" y="103609"/>
                </a:cubicBezTo>
                <a:cubicBezTo>
                  <a:pt x="65882" y="101976"/>
                  <a:pt x="68842" y="101160"/>
                  <a:pt x="76630" y="101160"/>
                </a:cubicBezTo>
                <a:cubicBezTo>
                  <a:pt x="94416" y="101160"/>
                  <a:pt x="109032" y="106881"/>
                  <a:pt x="120478" y="118324"/>
                </a:cubicBezTo>
                <a:cubicBezTo>
                  <a:pt x="131925" y="129766"/>
                  <a:pt x="137648" y="144100"/>
                  <a:pt x="137648" y="161327"/>
                </a:cubicBezTo>
                <a:cubicBezTo>
                  <a:pt x="137648" y="179724"/>
                  <a:pt x="131602" y="194491"/>
                  <a:pt x="119509" y="205627"/>
                </a:cubicBezTo>
                <a:cubicBezTo>
                  <a:pt x="107417" y="216764"/>
                  <a:pt x="92303" y="222332"/>
                  <a:pt x="74168" y="222332"/>
                </a:cubicBezTo>
                <a:cubicBezTo>
                  <a:pt x="52593" y="222332"/>
                  <a:pt x="34838" y="215212"/>
                  <a:pt x="20903" y="200971"/>
                </a:cubicBezTo>
                <a:cubicBezTo>
                  <a:pt x="6968" y="186731"/>
                  <a:pt x="0" y="166662"/>
                  <a:pt x="0" y="140765"/>
                </a:cubicBezTo>
                <a:cubicBezTo>
                  <a:pt x="0" y="114353"/>
                  <a:pt x="7627" y="88343"/>
                  <a:pt x="22881" y="62734"/>
                </a:cubicBezTo>
                <a:cubicBezTo>
                  <a:pt x="38134" y="37125"/>
                  <a:pt x="61940" y="16214"/>
                  <a:pt x="94298"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Title 6">
            <a:extLst>
              <a:ext uri="{FF2B5EF4-FFF2-40B4-BE49-F238E27FC236}">
                <a16:creationId xmlns:a16="http://schemas.microsoft.com/office/drawing/2014/main" id="{DA9A6E12-7B76-494A-B58E-B7F6D450F2C7}"/>
              </a:ext>
            </a:extLst>
          </p:cNvPr>
          <p:cNvSpPr>
            <a:spLocks noGrp="1"/>
          </p:cNvSpPr>
          <p:nvPr>
            <p:ph type="title"/>
          </p:nvPr>
        </p:nvSpPr>
        <p:spPr/>
        <p:txBody>
          <a:bodyPr/>
          <a:lstStyle/>
          <a:p>
            <a:r>
              <a:rPr lang="id-ID" dirty="0"/>
              <a:t>Cloud </a:t>
            </a:r>
            <a:r>
              <a:rPr lang="id-ID" dirty="0">
                <a:solidFill>
                  <a:schemeClr val="accent1"/>
                </a:solidFill>
              </a:rPr>
              <a:t>Deployment</a:t>
            </a:r>
            <a:endParaRPr lang="en-ID" dirty="0">
              <a:solidFill>
                <a:schemeClr val="accent1"/>
              </a:solidFill>
            </a:endParaRPr>
          </a:p>
        </p:txBody>
      </p:sp>
      <p:sp>
        <p:nvSpPr>
          <p:cNvPr id="8" name="Text Placeholder 7">
            <a:extLst>
              <a:ext uri="{FF2B5EF4-FFF2-40B4-BE49-F238E27FC236}">
                <a16:creationId xmlns:a16="http://schemas.microsoft.com/office/drawing/2014/main" id="{7FE3585A-B37C-471D-A5E1-017FD59170AF}"/>
              </a:ext>
            </a:extLst>
          </p:cNvPr>
          <p:cNvSpPr>
            <a:spLocks noGrp="1"/>
          </p:cNvSpPr>
          <p:nvPr>
            <p:ph type="body" sz="quarter" idx="14"/>
          </p:nvPr>
        </p:nvSpPr>
        <p:spPr/>
        <p:txBody>
          <a:bodyPr/>
          <a:lstStyle/>
          <a:p>
            <a:r>
              <a:rPr lang="id-ID" dirty="0"/>
              <a:t>Deployment</a:t>
            </a:r>
            <a:endParaRPr lang="en-ID" dirty="0"/>
          </a:p>
        </p:txBody>
      </p:sp>
      <p:sp>
        <p:nvSpPr>
          <p:cNvPr id="9" name="TextBox 8">
            <a:extLst>
              <a:ext uri="{FF2B5EF4-FFF2-40B4-BE49-F238E27FC236}">
                <a16:creationId xmlns:a16="http://schemas.microsoft.com/office/drawing/2014/main" id="{3474BE65-F0B6-47FD-8646-928246A239D3}"/>
              </a:ext>
            </a:extLst>
          </p:cNvPr>
          <p:cNvSpPr txBox="1"/>
          <p:nvPr/>
        </p:nvSpPr>
        <p:spPr>
          <a:xfrm>
            <a:off x="1781198" y="1831113"/>
            <a:ext cx="3316278" cy="400110"/>
          </a:xfrm>
          <a:prstGeom prst="rect">
            <a:avLst/>
          </a:prstGeom>
          <a:noFill/>
        </p:spPr>
        <p:txBody>
          <a:bodyPr wrap="square" rtlCol="0">
            <a:spAutoFit/>
          </a:bodyPr>
          <a:lstStyle/>
          <a:p>
            <a:r>
              <a:rPr lang="en-US" sz="2000" b="1" dirty="0">
                <a:latin typeface="+mj-lt"/>
              </a:rPr>
              <a:t>Docker | Azure | Min.io</a:t>
            </a:r>
          </a:p>
        </p:txBody>
      </p:sp>
      <p:sp>
        <p:nvSpPr>
          <p:cNvPr id="34" name="TextBox 33">
            <a:extLst>
              <a:ext uri="{FF2B5EF4-FFF2-40B4-BE49-F238E27FC236}">
                <a16:creationId xmlns:a16="http://schemas.microsoft.com/office/drawing/2014/main" id="{A7265126-7278-9745-2041-98C204646818}"/>
              </a:ext>
            </a:extLst>
          </p:cNvPr>
          <p:cNvSpPr txBox="1"/>
          <p:nvPr/>
        </p:nvSpPr>
        <p:spPr>
          <a:xfrm>
            <a:off x="1314450" y="2566744"/>
            <a:ext cx="4373095" cy="2893100"/>
          </a:xfrm>
          <a:prstGeom prst="rect">
            <a:avLst/>
          </a:prstGeom>
          <a:noFill/>
        </p:spPr>
        <p:txBody>
          <a:bodyPr wrap="square" rtlCol="0" anchor="t">
            <a:spAutoFit/>
          </a:bodyPr>
          <a:lstStyle/>
          <a:p>
            <a:pPr marL="285750" indent="-285750">
              <a:buFont typeface="Arial" panose="020B0604020202020204" pitchFamily="34" charset="0"/>
              <a:buChar char="•"/>
            </a:pPr>
            <a:r>
              <a:rPr lang="en-IE" sz="1400" dirty="0"/>
              <a:t>Steps to create Ubuntu Server VM in Azure</a:t>
            </a:r>
          </a:p>
          <a:p>
            <a:pPr marL="285750" indent="-285750">
              <a:buFont typeface="Arial" panose="020B0604020202020204" pitchFamily="34" charset="0"/>
              <a:buChar char="•"/>
            </a:pPr>
            <a:r>
              <a:rPr lang="en-IE" sz="1400" dirty="0"/>
              <a:t>Configuration options for VM, including administrator username and password, protocol and port range for rules</a:t>
            </a:r>
          </a:p>
          <a:p>
            <a:pPr marL="285750" indent="-285750">
              <a:buFont typeface="Arial" panose="020B0604020202020204" pitchFamily="34" charset="0"/>
              <a:buChar char="•"/>
            </a:pPr>
            <a:r>
              <a:rPr lang="en-IE" sz="1400" dirty="0"/>
              <a:t>Install Docker Engine and Docker Compose on Ubuntu VM</a:t>
            </a:r>
          </a:p>
          <a:p>
            <a:pPr marL="285750" indent="-285750">
              <a:buFont typeface="Arial" panose="020B0604020202020204" pitchFamily="34" charset="0"/>
              <a:buChar char="•"/>
            </a:pPr>
            <a:r>
              <a:rPr lang="en-IE" sz="1400" dirty="0"/>
              <a:t>Clone repository and fetch codebase</a:t>
            </a:r>
          </a:p>
          <a:p>
            <a:pPr marL="285750" indent="-285750">
              <a:buFont typeface="Arial" panose="020B0604020202020204" pitchFamily="34" charset="0"/>
              <a:buChar char="•"/>
            </a:pPr>
            <a:r>
              <a:rPr lang="en-IE" sz="1400" dirty="0"/>
              <a:t>Modify .env file with environment variables for </a:t>
            </a:r>
            <a:r>
              <a:rPr lang="en-IE" sz="1400" dirty="0" err="1"/>
              <a:t>bucket.py</a:t>
            </a:r>
            <a:r>
              <a:rPr lang="en-IE" sz="1400" dirty="0"/>
              <a:t> script and docker-</a:t>
            </a:r>
            <a:r>
              <a:rPr lang="en-IE" sz="1400" dirty="0" err="1"/>
              <a:t>compose.yml</a:t>
            </a:r>
            <a:r>
              <a:rPr lang="en-IE" sz="1400" dirty="0"/>
              <a:t> file</a:t>
            </a:r>
          </a:p>
          <a:p>
            <a:pPr marL="285750" indent="-285750">
              <a:buFont typeface="Arial" panose="020B0604020202020204" pitchFamily="34" charset="0"/>
              <a:buChar char="•"/>
            </a:pPr>
            <a:r>
              <a:rPr lang="en-IE" sz="1400" dirty="0"/>
              <a:t>Use docker-compose to build and start containers for MLFlow, Minio, and MySQL</a:t>
            </a:r>
          </a:p>
          <a:p>
            <a:pPr marL="285750" indent="-285750">
              <a:buFont typeface="Arial" panose="020B0604020202020204" pitchFamily="34" charset="0"/>
              <a:buChar char="•"/>
            </a:pPr>
            <a:r>
              <a:rPr lang="en-IE" sz="1400" dirty="0"/>
              <a:t>Test and use MLFlow UI, Minio, and MySQL by visiting specified URLs</a:t>
            </a:r>
          </a:p>
        </p:txBody>
      </p:sp>
      <p:pic>
        <p:nvPicPr>
          <p:cNvPr id="10" name="Picture Placeholder 9" descr="Graphical user interface, text, application, email&#10;&#10;Description automatically generated">
            <a:extLst>
              <a:ext uri="{FF2B5EF4-FFF2-40B4-BE49-F238E27FC236}">
                <a16:creationId xmlns:a16="http://schemas.microsoft.com/office/drawing/2014/main" id="{B433984C-1D29-4F85-8700-297AF2443C6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6259" b="16259"/>
          <a:stretch>
            <a:fillRect/>
          </a:stretch>
        </p:blipFill>
        <p:spPr>
          <a:xfrm>
            <a:off x="5876300" y="2201052"/>
            <a:ext cx="6315700" cy="2855042"/>
          </a:xfrm>
        </p:spPr>
      </p:pic>
    </p:spTree>
    <p:extLst>
      <p:ext uri="{BB962C8B-B14F-4D97-AF65-F5344CB8AC3E}">
        <p14:creationId xmlns:p14="http://schemas.microsoft.com/office/powerpoint/2010/main" val="17560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20000" decel="6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20000" decel="6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accel="20000" decel="6000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fill="hold"/>
                                        <p:tgtEl>
                                          <p:spTgt spid="34"/>
                                        </p:tgtEl>
                                        <p:attrNameLst>
                                          <p:attrName>ppt_x</p:attrName>
                                        </p:attrNameLst>
                                      </p:cBhvr>
                                      <p:tavLst>
                                        <p:tav tm="0">
                                          <p:val>
                                            <p:strVal val="1+#ppt_w/2"/>
                                          </p:val>
                                        </p:tav>
                                        <p:tav tm="100000">
                                          <p:val>
                                            <p:strVal val="#ppt_x"/>
                                          </p:val>
                                        </p:tav>
                                      </p:tavLst>
                                    </p:anim>
                                    <p:anim calcmode="lin" valueType="num">
                                      <p:cBhvr additive="base">
                                        <p:cTn id="2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animBg="1"/>
      <p:bldP spid="7" grpId="0"/>
      <p:bldP spid="8" grpId="0" build="p"/>
      <p:bldP spid="9"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DE14-CD37-8B15-95DE-6F7769660F9D}"/>
              </a:ext>
            </a:extLst>
          </p:cNvPr>
          <p:cNvSpPr>
            <a:spLocks noGrp="1"/>
          </p:cNvSpPr>
          <p:nvPr>
            <p:ph type="title"/>
          </p:nvPr>
        </p:nvSpPr>
        <p:spPr/>
        <p:txBody>
          <a:bodyPr/>
          <a:lstStyle/>
          <a:p>
            <a:r>
              <a:rPr lang="en-US" dirty="0"/>
              <a:t>Min.io</a:t>
            </a:r>
          </a:p>
        </p:txBody>
      </p:sp>
      <p:sp>
        <p:nvSpPr>
          <p:cNvPr id="3" name="Text Placeholder 2">
            <a:extLst>
              <a:ext uri="{FF2B5EF4-FFF2-40B4-BE49-F238E27FC236}">
                <a16:creationId xmlns:a16="http://schemas.microsoft.com/office/drawing/2014/main" id="{74A81BE6-7CAE-986A-E03C-B168D1139E2C}"/>
              </a:ext>
            </a:extLst>
          </p:cNvPr>
          <p:cNvSpPr>
            <a:spLocks noGrp="1"/>
          </p:cNvSpPr>
          <p:nvPr>
            <p:ph type="body" sz="quarter" idx="14"/>
          </p:nvPr>
        </p:nvSpPr>
        <p:spPr/>
        <p:txBody>
          <a:bodyPr/>
          <a:lstStyle/>
          <a:p>
            <a:r>
              <a:rPr lang="en-US" dirty="0"/>
              <a:t>Deployment</a:t>
            </a:r>
          </a:p>
        </p:txBody>
      </p:sp>
      <p:pic>
        <p:nvPicPr>
          <p:cNvPr id="6" name="Picture Placeholder 5" descr="Graphical user interface, application&#10;&#10;Description automatically generated">
            <a:extLst>
              <a:ext uri="{FF2B5EF4-FFF2-40B4-BE49-F238E27FC236}">
                <a16:creationId xmlns:a16="http://schemas.microsoft.com/office/drawing/2014/main" id="{8CCF152B-51C3-8FBA-BC2D-910AB021183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1" b="1311"/>
          <a:stretch>
            <a:fillRect/>
          </a:stretch>
        </p:blipFill>
        <p:spPr>
          <a:xfrm>
            <a:off x="5151437" y="1962151"/>
            <a:ext cx="7040562" cy="3577989"/>
          </a:xfrm>
        </p:spPr>
      </p:pic>
      <p:sp>
        <p:nvSpPr>
          <p:cNvPr id="8" name="TextBox 7">
            <a:extLst>
              <a:ext uri="{FF2B5EF4-FFF2-40B4-BE49-F238E27FC236}">
                <a16:creationId xmlns:a16="http://schemas.microsoft.com/office/drawing/2014/main" id="{4BA25630-F036-6CFA-8A73-395DF35C46F3}"/>
              </a:ext>
            </a:extLst>
          </p:cNvPr>
          <p:cNvSpPr txBox="1"/>
          <p:nvPr/>
        </p:nvSpPr>
        <p:spPr>
          <a:xfrm>
            <a:off x="1058583" y="2163855"/>
            <a:ext cx="3836986" cy="2862322"/>
          </a:xfrm>
          <a:prstGeom prst="rect">
            <a:avLst/>
          </a:prstGeom>
          <a:noFill/>
        </p:spPr>
        <p:txBody>
          <a:bodyPr wrap="square">
            <a:spAutoFit/>
          </a:bodyPr>
          <a:lstStyle/>
          <a:p>
            <a:pPr marL="285750" indent="-285750">
              <a:buFont typeface="Arial" panose="020B0604020202020204" pitchFamily="34" charset="0"/>
              <a:buChar char="•"/>
            </a:pPr>
            <a:r>
              <a:rPr lang="en-US" sz="1200" dirty="0"/>
              <a:t>Minio is a cloud-based object storage service that is used to store and retrieve data</a:t>
            </a:r>
          </a:p>
          <a:p>
            <a:pPr marL="285750" indent="-285750">
              <a:buFont typeface="Arial" panose="020B0604020202020204" pitchFamily="34" charset="0"/>
              <a:buChar char="•"/>
            </a:pPr>
            <a:r>
              <a:rPr lang="en-US" sz="1200" dirty="0"/>
              <a:t>Deployment of Minio on Azure VM involves installing Docker Engine and Docker Compose, then using docker-compose to build and start the Minio container</a:t>
            </a:r>
          </a:p>
          <a:p>
            <a:pPr marL="285750" indent="-285750">
              <a:buFont typeface="Arial" panose="020B0604020202020204" pitchFamily="34" charset="0"/>
              <a:buChar char="•"/>
            </a:pPr>
            <a:r>
              <a:rPr lang="en-US" sz="1200" dirty="0"/>
              <a:t>Environment variables, such as MINIO_ROOT_USER and MINIO_ROOT_PASSWORD, can be specified in the .env file and used in the </a:t>
            </a:r>
            <a:r>
              <a:rPr lang="en-US" sz="1200" dirty="0" err="1"/>
              <a:t>bucket.py</a:t>
            </a:r>
            <a:r>
              <a:rPr lang="en-US" sz="1200" dirty="0"/>
              <a:t> script and docker-</a:t>
            </a:r>
            <a:r>
              <a:rPr lang="en-US" sz="1200" dirty="0" err="1"/>
              <a:t>compose.yml</a:t>
            </a:r>
            <a:r>
              <a:rPr lang="en-US" sz="1200" dirty="0"/>
              <a:t> file</a:t>
            </a:r>
          </a:p>
          <a:p>
            <a:pPr marL="285750" indent="-285750">
              <a:buFont typeface="Arial" panose="020B0604020202020204" pitchFamily="34" charset="0"/>
              <a:buChar char="•"/>
            </a:pPr>
            <a:r>
              <a:rPr lang="en-US" sz="1200" dirty="0"/>
              <a:t>Minio can be accessed and used through its web UI by visiting the specified URL</a:t>
            </a:r>
          </a:p>
          <a:p>
            <a:pPr marL="285750" indent="-285750">
              <a:buFont typeface="Arial" panose="020B0604020202020204" pitchFamily="34" charset="0"/>
              <a:buChar char="•"/>
            </a:pPr>
            <a:r>
              <a:rPr lang="en-US" sz="1200" dirty="0"/>
              <a:t>Minio can be used as a storage backend for the MLFlow server, which is also deployed in a Docker container on the Azure VM.</a:t>
            </a:r>
          </a:p>
        </p:txBody>
      </p:sp>
      <p:sp>
        <p:nvSpPr>
          <p:cNvPr id="10" name="Freeform: Shape 32">
            <a:extLst>
              <a:ext uri="{FF2B5EF4-FFF2-40B4-BE49-F238E27FC236}">
                <a16:creationId xmlns:a16="http://schemas.microsoft.com/office/drawing/2014/main" id="{64066AA8-D2D3-A5F9-053E-3C95FA62561E}"/>
              </a:ext>
            </a:extLst>
          </p:cNvPr>
          <p:cNvSpPr/>
          <p:nvPr/>
        </p:nvSpPr>
        <p:spPr>
          <a:xfrm rot="12600000">
            <a:off x="9643918" y="-427396"/>
            <a:ext cx="2698083" cy="2700734"/>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a:p>
        </p:txBody>
      </p:sp>
    </p:spTree>
    <p:extLst>
      <p:ext uri="{BB962C8B-B14F-4D97-AF65-F5344CB8AC3E}">
        <p14:creationId xmlns:p14="http://schemas.microsoft.com/office/powerpoint/2010/main" val="1054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6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9E28101-4BDE-4AE0-B9D3-B74145A845A9}"/>
              </a:ext>
            </a:extLst>
          </p:cNvPr>
          <p:cNvSpPr/>
          <p:nvPr/>
        </p:nvSpPr>
        <p:spPr>
          <a:xfrm rot="12600000">
            <a:off x="9643918" y="-427396"/>
            <a:ext cx="2698083" cy="2700734"/>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a:p>
        </p:txBody>
      </p:sp>
      <p:sp>
        <p:nvSpPr>
          <p:cNvPr id="5" name="Title 4">
            <a:extLst>
              <a:ext uri="{FF2B5EF4-FFF2-40B4-BE49-F238E27FC236}">
                <a16:creationId xmlns:a16="http://schemas.microsoft.com/office/drawing/2014/main" id="{61F3CAA6-B47B-4429-852E-E903C67955E7}"/>
              </a:ext>
            </a:extLst>
          </p:cNvPr>
          <p:cNvSpPr>
            <a:spLocks noGrp="1"/>
          </p:cNvSpPr>
          <p:nvPr>
            <p:ph type="title"/>
          </p:nvPr>
        </p:nvSpPr>
        <p:spPr/>
        <p:txBody>
          <a:bodyPr/>
          <a:lstStyle/>
          <a:p>
            <a:r>
              <a:rPr lang="id-ID" dirty="0"/>
              <a:t>Limitation &amp; </a:t>
            </a:r>
            <a:r>
              <a:rPr lang="id-ID" dirty="0">
                <a:solidFill>
                  <a:schemeClr val="accent1"/>
                </a:solidFill>
                <a:ea typeface="+mn-ea"/>
                <a:cs typeface="+mn-cs"/>
              </a:rPr>
              <a:t>Future Work</a:t>
            </a:r>
            <a:endParaRPr lang="en-ID" dirty="0">
              <a:solidFill>
                <a:schemeClr val="accent1"/>
              </a:solidFill>
              <a:ea typeface="+mn-ea"/>
              <a:cs typeface="+mn-cs"/>
            </a:endParaRPr>
          </a:p>
        </p:txBody>
      </p:sp>
      <p:sp>
        <p:nvSpPr>
          <p:cNvPr id="6" name="Text Placeholder 5">
            <a:extLst>
              <a:ext uri="{FF2B5EF4-FFF2-40B4-BE49-F238E27FC236}">
                <a16:creationId xmlns:a16="http://schemas.microsoft.com/office/drawing/2014/main" id="{62DA8C41-01B5-4040-80AB-6ABD69B57A88}"/>
              </a:ext>
            </a:extLst>
          </p:cNvPr>
          <p:cNvSpPr>
            <a:spLocks noGrp="1"/>
          </p:cNvSpPr>
          <p:nvPr>
            <p:ph type="body" sz="quarter" idx="14"/>
          </p:nvPr>
        </p:nvSpPr>
        <p:spPr/>
        <p:txBody>
          <a:bodyPr/>
          <a:lstStyle/>
          <a:p>
            <a:r>
              <a:rPr lang="id-ID" dirty="0"/>
              <a:t>Limitation</a:t>
            </a:r>
            <a:endParaRPr lang="en-ID" dirty="0"/>
          </a:p>
        </p:txBody>
      </p:sp>
      <p:sp>
        <p:nvSpPr>
          <p:cNvPr id="8" name="Rectangle: Rounded Corners 7">
            <a:extLst>
              <a:ext uri="{FF2B5EF4-FFF2-40B4-BE49-F238E27FC236}">
                <a16:creationId xmlns:a16="http://schemas.microsoft.com/office/drawing/2014/main" id="{C1B7A32D-4BC5-4FD5-A0D6-7495487535A7}"/>
              </a:ext>
            </a:extLst>
          </p:cNvPr>
          <p:cNvSpPr/>
          <p:nvPr/>
        </p:nvSpPr>
        <p:spPr>
          <a:xfrm>
            <a:off x="1314450" y="3276410"/>
            <a:ext cx="1873722" cy="2108164"/>
          </a:xfrm>
          <a:prstGeom prst="roundRect">
            <a:avLst>
              <a:gd name="adj" fmla="val 8633"/>
            </a:avLst>
          </a:prstGeom>
          <a:gradFill>
            <a:gsLst>
              <a:gs pos="10000">
                <a:schemeClr val="accent1"/>
              </a:gs>
              <a:gs pos="100000">
                <a:schemeClr val="accent2"/>
              </a:gs>
            </a:gsLst>
            <a:lin ang="2700000" scaled="1"/>
          </a:gra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9F51BEC-C59B-4FD3-88CF-263C90482521}"/>
              </a:ext>
            </a:extLst>
          </p:cNvPr>
          <p:cNvSpPr txBox="1"/>
          <p:nvPr/>
        </p:nvSpPr>
        <p:spPr>
          <a:xfrm>
            <a:off x="1516628" y="4226567"/>
            <a:ext cx="1453386" cy="738664"/>
          </a:xfrm>
          <a:prstGeom prst="rect">
            <a:avLst/>
          </a:prstGeom>
          <a:noFill/>
        </p:spPr>
        <p:txBody>
          <a:bodyPr wrap="square" rtlCol="0">
            <a:spAutoFit/>
          </a:bodyPr>
          <a:lstStyle/>
          <a:p>
            <a:r>
              <a:rPr lang="id-ID" sz="1400" b="1" dirty="0">
                <a:solidFill>
                  <a:schemeClr val="bg2"/>
                </a:solidFill>
                <a:latin typeface="+mj-lt"/>
              </a:rPr>
              <a:t>Dependence on Open Source Tools</a:t>
            </a:r>
            <a:endParaRPr lang="en-ID" sz="1400" b="1" dirty="0">
              <a:solidFill>
                <a:schemeClr val="bg2"/>
              </a:solidFill>
              <a:latin typeface="+mj-lt"/>
            </a:endParaRPr>
          </a:p>
        </p:txBody>
      </p:sp>
      <p:sp>
        <p:nvSpPr>
          <p:cNvPr id="10" name="TextBox 9">
            <a:extLst>
              <a:ext uri="{FF2B5EF4-FFF2-40B4-BE49-F238E27FC236}">
                <a16:creationId xmlns:a16="http://schemas.microsoft.com/office/drawing/2014/main" id="{1C8432C7-6273-4550-9128-F5F4CCD988EE}"/>
              </a:ext>
            </a:extLst>
          </p:cNvPr>
          <p:cNvSpPr txBox="1"/>
          <p:nvPr/>
        </p:nvSpPr>
        <p:spPr>
          <a:xfrm>
            <a:off x="1516628" y="3485960"/>
            <a:ext cx="1022827" cy="707886"/>
          </a:xfrm>
          <a:prstGeom prst="rect">
            <a:avLst/>
          </a:prstGeom>
          <a:noFill/>
        </p:spPr>
        <p:txBody>
          <a:bodyPr wrap="square" rtlCol="0">
            <a:spAutoFit/>
          </a:bodyPr>
          <a:lstStyle/>
          <a:p>
            <a:r>
              <a:rPr lang="en-US" sz="4000" b="1" dirty="0">
                <a:solidFill>
                  <a:schemeClr val="bg2"/>
                </a:solidFill>
                <a:latin typeface="+mj-lt"/>
              </a:rPr>
              <a:t>0</a:t>
            </a:r>
            <a:r>
              <a:rPr lang="id-ID" sz="4000" b="1" dirty="0">
                <a:solidFill>
                  <a:schemeClr val="bg2"/>
                </a:solidFill>
                <a:latin typeface="+mj-lt"/>
              </a:rPr>
              <a:t>1</a:t>
            </a:r>
            <a:endParaRPr lang="en-ID" sz="4000" b="1" dirty="0">
              <a:solidFill>
                <a:schemeClr val="bg2"/>
              </a:solidFill>
              <a:latin typeface="+mj-lt"/>
            </a:endParaRPr>
          </a:p>
        </p:txBody>
      </p:sp>
      <p:sp>
        <p:nvSpPr>
          <p:cNvPr id="12" name="Rectangle: Rounded Corners 11">
            <a:extLst>
              <a:ext uri="{FF2B5EF4-FFF2-40B4-BE49-F238E27FC236}">
                <a16:creationId xmlns:a16="http://schemas.microsoft.com/office/drawing/2014/main" id="{D49DD2B3-EC96-473A-BAAB-8966265C29CF}"/>
              </a:ext>
            </a:extLst>
          </p:cNvPr>
          <p:cNvSpPr/>
          <p:nvPr/>
        </p:nvSpPr>
        <p:spPr>
          <a:xfrm>
            <a:off x="3977347" y="3276410"/>
            <a:ext cx="1873722" cy="2108164"/>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876B1C-FCB1-4B66-8469-989BB72FABF6}"/>
              </a:ext>
            </a:extLst>
          </p:cNvPr>
          <p:cNvSpPr txBox="1"/>
          <p:nvPr/>
        </p:nvSpPr>
        <p:spPr>
          <a:xfrm>
            <a:off x="4179525" y="4226567"/>
            <a:ext cx="1453386" cy="738664"/>
          </a:xfrm>
          <a:prstGeom prst="rect">
            <a:avLst/>
          </a:prstGeom>
          <a:noFill/>
        </p:spPr>
        <p:txBody>
          <a:bodyPr wrap="square" rtlCol="0">
            <a:spAutoFit/>
          </a:bodyPr>
          <a:lstStyle/>
          <a:p>
            <a:r>
              <a:rPr lang="id-ID" sz="1400" b="1" dirty="0">
                <a:solidFill>
                  <a:schemeClr val="tx2"/>
                </a:solidFill>
                <a:latin typeface="+mj-lt"/>
              </a:rPr>
              <a:t>Integration with existing systems</a:t>
            </a:r>
            <a:endParaRPr lang="en-ID" sz="1400" b="1" dirty="0">
              <a:solidFill>
                <a:schemeClr val="tx2"/>
              </a:solidFill>
              <a:latin typeface="+mj-lt"/>
            </a:endParaRPr>
          </a:p>
        </p:txBody>
      </p:sp>
      <p:sp>
        <p:nvSpPr>
          <p:cNvPr id="14" name="TextBox 13">
            <a:extLst>
              <a:ext uri="{FF2B5EF4-FFF2-40B4-BE49-F238E27FC236}">
                <a16:creationId xmlns:a16="http://schemas.microsoft.com/office/drawing/2014/main" id="{7E3ADAD5-9FA5-4281-98BD-F8D8B2AED616}"/>
              </a:ext>
            </a:extLst>
          </p:cNvPr>
          <p:cNvSpPr txBox="1"/>
          <p:nvPr/>
        </p:nvSpPr>
        <p:spPr>
          <a:xfrm>
            <a:off x="4179525" y="3485960"/>
            <a:ext cx="1022827" cy="707886"/>
          </a:xfrm>
          <a:prstGeom prst="rect">
            <a:avLst/>
          </a:prstGeom>
          <a:noFill/>
        </p:spPr>
        <p:txBody>
          <a:bodyPr wrap="square" rtlCol="0">
            <a:spAutoFit/>
          </a:bodyPr>
          <a:lstStyle/>
          <a:p>
            <a:r>
              <a:rPr lang="en-US" sz="4000" b="1">
                <a:solidFill>
                  <a:schemeClr val="accent1"/>
                </a:solidFill>
                <a:latin typeface="+mj-lt"/>
              </a:rPr>
              <a:t>0</a:t>
            </a:r>
            <a:r>
              <a:rPr lang="id-ID" sz="4000" b="1">
                <a:solidFill>
                  <a:schemeClr val="accent1"/>
                </a:solidFill>
                <a:latin typeface="+mj-lt"/>
              </a:rPr>
              <a:t>2</a:t>
            </a:r>
            <a:endParaRPr lang="en-ID" sz="4000" b="1">
              <a:solidFill>
                <a:schemeClr val="accent1"/>
              </a:solidFill>
              <a:latin typeface="+mj-lt"/>
            </a:endParaRPr>
          </a:p>
        </p:txBody>
      </p:sp>
      <p:sp>
        <p:nvSpPr>
          <p:cNvPr id="16" name="Rectangle: Rounded Corners 15">
            <a:extLst>
              <a:ext uri="{FF2B5EF4-FFF2-40B4-BE49-F238E27FC236}">
                <a16:creationId xmlns:a16="http://schemas.microsoft.com/office/drawing/2014/main" id="{E9FE713C-6A9B-4049-9F0B-946EBE111F35}"/>
              </a:ext>
            </a:extLst>
          </p:cNvPr>
          <p:cNvSpPr/>
          <p:nvPr/>
        </p:nvSpPr>
        <p:spPr>
          <a:xfrm>
            <a:off x="6640245" y="3276410"/>
            <a:ext cx="1873722" cy="2108164"/>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ECE450-FA91-46F5-92F7-23CA71858556}"/>
              </a:ext>
            </a:extLst>
          </p:cNvPr>
          <p:cNvSpPr txBox="1"/>
          <p:nvPr/>
        </p:nvSpPr>
        <p:spPr>
          <a:xfrm>
            <a:off x="6842423" y="4226567"/>
            <a:ext cx="1453386" cy="738664"/>
          </a:xfrm>
          <a:prstGeom prst="rect">
            <a:avLst/>
          </a:prstGeom>
          <a:noFill/>
        </p:spPr>
        <p:txBody>
          <a:bodyPr wrap="square" rtlCol="0">
            <a:spAutoFit/>
          </a:bodyPr>
          <a:lstStyle/>
          <a:p>
            <a:r>
              <a:rPr lang="id-ID" sz="1400" b="1" dirty="0">
                <a:solidFill>
                  <a:schemeClr val="tx2"/>
                </a:solidFill>
                <a:latin typeface="+mj-lt"/>
              </a:rPr>
              <a:t>Complexity and Maintenance</a:t>
            </a:r>
            <a:endParaRPr lang="en-ID" sz="1400" b="1" dirty="0">
              <a:solidFill>
                <a:schemeClr val="tx2"/>
              </a:solidFill>
              <a:latin typeface="+mj-lt"/>
            </a:endParaRPr>
          </a:p>
        </p:txBody>
      </p:sp>
      <p:sp>
        <p:nvSpPr>
          <p:cNvPr id="18" name="TextBox 17">
            <a:extLst>
              <a:ext uri="{FF2B5EF4-FFF2-40B4-BE49-F238E27FC236}">
                <a16:creationId xmlns:a16="http://schemas.microsoft.com/office/drawing/2014/main" id="{99AA5F33-1251-40C0-B265-7A909FCD0989}"/>
              </a:ext>
            </a:extLst>
          </p:cNvPr>
          <p:cNvSpPr txBox="1"/>
          <p:nvPr/>
        </p:nvSpPr>
        <p:spPr>
          <a:xfrm>
            <a:off x="6842423" y="3485960"/>
            <a:ext cx="1022827" cy="707886"/>
          </a:xfrm>
          <a:prstGeom prst="rect">
            <a:avLst/>
          </a:prstGeom>
          <a:noFill/>
        </p:spPr>
        <p:txBody>
          <a:bodyPr wrap="square" rtlCol="0">
            <a:spAutoFit/>
          </a:bodyPr>
          <a:lstStyle/>
          <a:p>
            <a:r>
              <a:rPr lang="en-US" sz="4000" b="1" dirty="0">
                <a:solidFill>
                  <a:schemeClr val="accent1"/>
                </a:solidFill>
                <a:latin typeface="+mj-lt"/>
              </a:rPr>
              <a:t>0</a:t>
            </a:r>
            <a:r>
              <a:rPr lang="id-ID" sz="4000" b="1" dirty="0">
                <a:solidFill>
                  <a:schemeClr val="accent1"/>
                </a:solidFill>
                <a:latin typeface="+mj-lt"/>
              </a:rPr>
              <a:t>3</a:t>
            </a:r>
            <a:endParaRPr lang="en-ID" sz="4000" b="1" dirty="0">
              <a:solidFill>
                <a:schemeClr val="accent1"/>
              </a:solidFill>
              <a:latin typeface="+mj-lt"/>
            </a:endParaRPr>
          </a:p>
        </p:txBody>
      </p:sp>
      <p:sp>
        <p:nvSpPr>
          <p:cNvPr id="20" name="TextBox 19">
            <a:extLst>
              <a:ext uri="{FF2B5EF4-FFF2-40B4-BE49-F238E27FC236}">
                <a16:creationId xmlns:a16="http://schemas.microsoft.com/office/drawing/2014/main" id="{0596797C-525D-4F2E-BADB-90E374E20832}"/>
              </a:ext>
            </a:extLst>
          </p:cNvPr>
          <p:cNvSpPr txBox="1"/>
          <p:nvPr/>
        </p:nvSpPr>
        <p:spPr>
          <a:xfrm>
            <a:off x="1332523" y="2090878"/>
            <a:ext cx="5744551" cy="461665"/>
          </a:xfrm>
          <a:prstGeom prst="rect">
            <a:avLst/>
          </a:prstGeom>
          <a:noFill/>
        </p:spPr>
        <p:txBody>
          <a:bodyPr wrap="square" rtlCol="0">
            <a:spAutoFit/>
          </a:bodyPr>
          <a:lstStyle/>
          <a:p>
            <a:r>
              <a:rPr lang="en-IE" sz="1200" dirty="0"/>
              <a:t>Some potential limitations of the data logging and monitoring solution presented in this project include.</a:t>
            </a:r>
          </a:p>
        </p:txBody>
      </p:sp>
      <p:sp>
        <p:nvSpPr>
          <p:cNvPr id="2" name="Rectangle: Rounded Corners 15">
            <a:extLst>
              <a:ext uri="{FF2B5EF4-FFF2-40B4-BE49-F238E27FC236}">
                <a16:creationId xmlns:a16="http://schemas.microsoft.com/office/drawing/2014/main" id="{B9D22A24-5B8F-B8E7-71D2-AE0D827F2965}"/>
              </a:ext>
            </a:extLst>
          </p:cNvPr>
          <p:cNvSpPr/>
          <p:nvPr/>
        </p:nvSpPr>
        <p:spPr>
          <a:xfrm>
            <a:off x="9062747" y="3276410"/>
            <a:ext cx="1873722" cy="2108164"/>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2E57EC-BFF1-F64A-F1D7-343C24BB5CE9}"/>
              </a:ext>
            </a:extLst>
          </p:cNvPr>
          <p:cNvSpPr txBox="1"/>
          <p:nvPr/>
        </p:nvSpPr>
        <p:spPr>
          <a:xfrm>
            <a:off x="9264925" y="4226567"/>
            <a:ext cx="1453386" cy="307777"/>
          </a:xfrm>
          <a:prstGeom prst="rect">
            <a:avLst/>
          </a:prstGeom>
          <a:noFill/>
        </p:spPr>
        <p:txBody>
          <a:bodyPr wrap="square" rtlCol="0">
            <a:spAutoFit/>
          </a:bodyPr>
          <a:lstStyle/>
          <a:p>
            <a:r>
              <a:rPr lang="id-ID" sz="1400" b="1" dirty="0">
                <a:solidFill>
                  <a:schemeClr val="tx2"/>
                </a:solidFill>
                <a:latin typeface="+mj-lt"/>
              </a:rPr>
              <a:t>Cost</a:t>
            </a:r>
            <a:endParaRPr lang="en-ID" sz="1400" b="1" dirty="0">
              <a:solidFill>
                <a:schemeClr val="tx2"/>
              </a:solidFill>
              <a:latin typeface="+mj-lt"/>
            </a:endParaRPr>
          </a:p>
        </p:txBody>
      </p:sp>
      <p:sp>
        <p:nvSpPr>
          <p:cNvPr id="22" name="TextBox 21">
            <a:extLst>
              <a:ext uri="{FF2B5EF4-FFF2-40B4-BE49-F238E27FC236}">
                <a16:creationId xmlns:a16="http://schemas.microsoft.com/office/drawing/2014/main" id="{53AC6C0A-7117-00F5-90B5-F55CFE38E0BD}"/>
              </a:ext>
            </a:extLst>
          </p:cNvPr>
          <p:cNvSpPr txBox="1"/>
          <p:nvPr/>
        </p:nvSpPr>
        <p:spPr>
          <a:xfrm>
            <a:off x="9264925" y="3485960"/>
            <a:ext cx="1022827" cy="707886"/>
          </a:xfrm>
          <a:prstGeom prst="rect">
            <a:avLst/>
          </a:prstGeom>
          <a:noFill/>
        </p:spPr>
        <p:txBody>
          <a:bodyPr wrap="square" rtlCol="0">
            <a:spAutoFit/>
          </a:bodyPr>
          <a:lstStyle/>
          <a:p>
            <a:r>
              <a:rPr lang="en-US" sz="4000" b="1" dirty="0">
                <a:solidFill>
                  <a:schemeClr val="accent1"/>
                </a:solidFill>
                <a:latin typeface="+mj-lt"/>
              </a:rPr>
              <a:t>0</a:t>
            </a:r>
            <a:r>
              <a:rPr lang="id-ID" sz="4000" b="1" dirty="0">
                <a:solidFill>
                  <a:schemeClr val="accent1"/>
                </a:solidFill>
                <a:latin typeface="+mj-lt"/>
              </a:rPr>
              <a:t>4</a:t>
            </a:r>
            <a:endParaRPr lang="en-ID" sz="4000" b="1" dirty="0">
              <a:solidFill>
                <a:schemeClr val="accent1"/>
              </a:solidFill>
              <a:latin typeface="+mj-lt"/>
            </a:endParaRPr>
          </a:p>
        </p:txBody>
      </p:sp>
    </p:spTree>
    <p:extLst>
      <p:ext uri="{BB962C8B-B14F-4D97-AF65-F5344CB8AC3E}">
        <p14:creationId xmlns:p14="http://schemas.microsoft.com/office/powerpoint/2010/main" val="354991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20000" decel="6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accel="20000" decel="6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accel="20000" decel="6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accel="20000" decel="6000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0-#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accel="20000" decel="6000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0-#ppt_w/2"/>
                                          </p:val>
                                        </p:tav>
                                        <p:tav tm="100000">
                                          <p:val>
                                            <p:strVal val="#ppt_x"/>
                                          </p:val>
                                        </p:tav>
                                      </p:tavLst>
                                    </p:anim>
                                    <p:anim calcmode="lin" valueType="num">
                                      <p:cBhvr additive="base">
                                        <p:cTn id="40" dur="10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accel="20000" decel="6000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0-#ppt_w/2"/>
                                          </p:val>
                                        </p:tav>
                                        <p:tav tm="100000">
                                          <p:val>
                                            <p:strVal val="#ppt_x"/>
                                          </p:val>
                                        </p:tav>
                                      </p:tavLst>
                                    </p:anim>
                                    <p:anim calcmode="lin" valueType="num">
                                      <p:cBhvr additive="base">
                                        <p:cTn id="44" dur="10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accel="20000" decel="6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0-#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accel="20000" decel="6000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0-#ppt_w/2"/>
                                          </p:val>
                                        </p:tav>
                                        <p:tav tm="100000">
                                          <p:val>
                                            <p:strVal val="#ppt_x"/>
                                          </p:val>
                                        </p:tav>
                                      </p:tavLst>
                                    </p:anim>
                                    <p:anim calcmode="lin" valueType="num">
                                      <p:cBhvr additive="base">
                                        <p:cTn id="52" dur="10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2" accel="20000" decel="6000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1+#ppt_w/2"/>
                                          </p:val>
                                        </p:tav>
                                        <p:tav tm="100000">
                                          <p:val>
                                            <p:strVal val="#ppt_x"/>
                                          </p:val>
                                        </p:tav>
                                      </p:tavLst>
                                    </p:anim>
                                    <p:anim calcmode="lin" valueType="num">
                                      <p:cBhvr additive="base">
                                        <p:cTn id="56" dur="1000" fill="hold"/>
                                        <p:tgtEl>
                                          <p:spTgt spid="21"/>
                                        </p:tgtEl>
                                        <p:attrNameLst>
                                          <p:attrName>ppt_y</p:attrName>
                                        </p:attrNameLst>
                                      </p:cBhvr>
                                      <p:tavLst>
                                        <p:tav tm="0">
                                          <p:val>
                                            <p:strVal val="#ppt_y"/>
                                          </p:val>
                                        </p:tav>
                                        <p:tav tm="100000">
                                          <p:val>
                                            <p:strVal val="#ppt_y"/>
                                          </p:val>
                                        </p:tav>
                                      </p:tavLst>
                                    </p:anim>
                                  </p:childTnLst>
                                </p:cTn>
                              </p:par>
                              <p:par>
                                <p:cTn id="57" presetID="2" presetClass="entr" presetSubtype="8" accel="20000" decel="6000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1000" fill="hold"/>
                                        <p:tgtEl>
                                          <p:spTgt spid="2"/>
                                        </p:tgtEl>
                                        <p:attrNameLst>
                                          <p:attrName>ppt_x</p:attrName>
                                        </p:attrNameLst>
                                      </p:cBhvr>
                                      <p:tavLst>
                                        <p:tav tm="0">
                                          <p:val>
                                            <p:strVal val="0-#ppt_w/2"/>
                                          </p:val>
                                        </p:tav>
                                        <p:tav tm="100000">
                                          <p:val>
                                            <p:strVal val="#ppt_x"/>
                                          </p:val>
                                        </p:tav>
                                      </p:tavLst>
                                    </p:anim>
                                    <p:anim calcmode="lin" valueType="num">
                                      <p:cBhvr additive="base">
                                        <p:cTn id="60" dur="1000" fill="hold"/>
                                        <p:tgtEl>
                                          <p:spTgt spid="2"/>
                                        </p:tgtEl>
                                        <p:attrNameLst>
                                          <p:attrName>ppt_y</p:attrName>
                                        </p:attrNameLst>
                                      </p:cBhvr>
                                      <p:tavLst>
                                        <p:tav tm="0">
                                          <p:val>
                                            <p:strVal val="#ppt_y"/>
                                          </p:val>
                                        </p:tav>
                                        <p:tav tm="100000">
                                          <p:val>
                                            <p:strVal val="#ppt_y"/>
                                          </p:val>
                                        </p:tav>
                                      </p:tavLst>
                                    </p:anim>
                                  </p:childTnLst>
                                </p:cTn>
                              </p:par>
                              <p:par>
                                <p:cTn id="61" presetID="2" presetClass="entr" presetSubtype="8" accel="20000" decel="6000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1000" fill="hold"/>
                                        <p:tgtEl>
                                          <p:spTgt spid="4"/>
                                        </p:tgtEl>
                                        <p:attrNameLst>
                                          <p:attrName>ppt_x</p:attrName>
                                        </p:attrNameLst>
                                      </p:cBhvr>
                                      <p:tavLst>
                                        <p:tav tm="0">
                                          <p:val>
                                            <p:strVal val="0-#ppt_w/2"/>
                                          </p:val>
                                        </p:tav>
                                        <p:tav tm="100000">
                                          <p:val>
                                            <p:strVal val="#ppt_x"/>
                                          </p:val>
                                        </p:tav>
                                      </p:tavLst>
                                    </p:anim>
                                    <p:anim calcmode="lin" valueType="num">
                                      <p:cBhvr additive="base">
                                        <p:cTn id="64" dur="1000" fill="hold"/>
                                        <p:tgtEl>
                                          <p:spTgt spid="4"/>
                                        </p:tgtEl>
                                        <p:attrNameLst>
                                          <p:attrName>ppt_y</p:attrName>
                                        </p:attrNameLst>
                                      </p:cBhvr>
                                      <p:tavLst>
                                        <p:tav tm="0">
                                          <p:val>
                                            <p:strVal val="#ppt_y"/>
                                          </p:val>
                                        </p:tav>
                                        <p:tav tm="100000">
                                          <p:val>
                                            <p:strVal val="#ppt_y"/>
                                          </p:val>
                                        </p:tav>
                                      </p:tavLst>
                                    </p:anim>
                                  </p:childTnLst>
                                </p:cTn>
                              </p:par>
                              <p:par>
                                <p:cTn id="65" presetID="2" presetClass="entr" presetSubtype="8" accel="20000" decel="6000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000" fill="hold"/>
                                        <p:tgtEl>
                                          <p:spTgt spid="22"/>
                                        </p:tgtEl>
                                        <p:attrNameLst>
                                          <p:attrName>ppt_x</p:attrName>
                                        </p:attrNameLst>
                                      </p:cBhvr>
                                      <p:tavLst>
                                        <p:tav tm="0">
                                          <p:val>
                                            <p:strVal val="0-#ppt_w/2"/>
                                          </p:val>
                                        </p:tav>
                                        <p:tav tm="100000">
                                          <p:val>
                                            <p:strVal val="#ppt_x"/>
                                          </p:val>
                                        </p:tav>
                                      </p:tavLst>
                                    </p:anim>
                                    <p:anim calcmode="lin" valueType="num">
                                      <p:cBhvr additive="base">
                                        <p:cTn id="6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6" grpId="0" build="p"/>
      <p:bldP spid="8" grpId="0" animBg="1"/>
      <p:bldP spid="9" grpId="0"/>
      <p:bldP spid="10" grpId="0"/>
      <p:bldP spid="12" grpId="0" animBg="1"/>
      <p:bldP spid="13" grpId="0"/>
      <p:bldP spid="14" grpId="0"/>
      <p:bldP spid="16" grpId="0" animBg="1"/>
      <p:bldP spid="17" grpId="0"/>
      <p:bldP spid="18" grpId="0"/>
      <p:bldP spid="20" grpId="0"/>
      <p:bldP spid="2" grpId="0" animBg="1"/>
      <p:bldP spid="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9E28101-4BDE-4AE0-B9D3-B74145A845A9}"/>
              </a:ext>
            </a:extLst>
          </p:cNvPr>
          <p:cNvSpPr/>
          <p:nvPr/>
        </p:nvSpPr>
        <p:spPr>
          <a:xfrm rot="12600000">
            <a:off x="9643918" y="-427396"/>
            <a:ext cx="2698083" cy="2700734"/>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a:p>
        </p:txBody>
      </p:sp>
      <p:sp>
        <p:nvSpPr>
          <p:cNvPr id="5" name="Title 4">
            <a:extLst>
              <a:ext uri="{FF2B5EF4-FFF2-40B4-BE49-F238E27FC236}">
                <a16:creationId xmlns:a16="http://schemas.microsoft.com/office/drawing/2014/main" id="{61F3CAA6-B47B-4429-852E-E903C67955E7}"/>
              </a:ext>
            </a:extLst>
          </p:cNvPr>
          <p:cNvSpPr>
            <a:spLocks noGrp="1"/>
          </p:cNvSpPr>
          <p:nvPr>
            <p:ph type="title"/>
          </p:nvPr>
        </p:nvSpPr>
        <p:spPr/>
        <p:txBody>
          <a:bodyPr/>
          <a:lstStyle/>
          <a:p>
            <a:r>
              <a:rPr lang="id-ID" dirty="0"/>
              <a:t>Future </a:t>
            </a:r>
            <a:r>
              <a:rPr lang="id-ID" dirty="0">
                <a:solidFill>
                  <a:schemeClr val="accent1"/>
                </a:solidFill>
                <a:ea typeface="+mn-ea"/>
                <a:cs typeface="+mn-cs"/>
              </a:rPr>
              <a:t>Work</a:t>
            </a:r>
            <a:endParaRPr lang="en-ID" dirty="0">
              <a:solidFill>
                <a:schemeClr val="accent1"/>
              </a:solidFill>
              <a:ea typeface="+mn-ea"/>
              <a:cs typeface="+mn-cs"/>
            </a:endParaRPr>
          </a:p>
        </p:txBody>
      </p:sp>
      <p:sp>
        <p:nvSpPr>
          <p:cNvPr id="6" name="Text Placeholder 5">
            <a:extLst>
              <a:ext uri="{FF2B5EF4-FFF2-40B4-BE49-F238E27FC236}">
                <a16:creationId xmlns:a16="http://schemas.microsoft.com/office/drawing/2014/main" id="{62DA8C41-01B5-4040-80AB-6ABD69B57A88}"/>
              </a:ext>
            </a:extLst>
          </p:cNvPr>
          <p:cNvSpPr>
            <a:spLocks noGrp="1"/>
          </p:cNvSpPr>
          <p:nvPr>
            <p:ph type="body" sz="quarter" idx="14"/>
          </p:nvPr>
        </p:nvSpPr>
        <p:spPr/>
        <p:txBody>
          <a:bodyPr/>
          <a:lstStyle/>
          <a:p>
            <a:r>
              <a:rPr lang="id-ID" dirty="0"/>
              <a:t>Future Work</a:t>
            </a:r>
            <a:endParaRPr lang="en-ID" dirty="0"/>
          </a:p>
        </p:txBody>
      </p:sp>
      <p:sp>
        <p:nvSpPr>
          <p:cNvPr id="20" name="TextBox 19">
            <a:extLst>
              <a:ext uri="{FF2B5EF4-FFF2-40B4-BE49-F238E27FC236}">
                <a16:creationId xmlns:a16="http://schemas.microsoft.com/office/drawing/2014/main" id="{0596797C-525D-4F2E-BADB-90E374E20832}"/>
              </a:ext>
            </a:extLst>
          </p:cNvPr>
          <p:cNvSpPr txBox="1"/>
          <p:nvPr/>
        </p:nvSpPr>
        <p:spPr>
          <a:xfrm>
            <a:off x="1287578" y="2446493"/>
            <a:ext cx="4387081" cy="2677656"/>
          </a:xfrm>
          <a:prstGeom prst="rect">
            <a:avLst/>
          </a:prstGeom>
          <a:noFill/>
        </p:spPr>
        <p:txBody>
          <a:bodyPr wrap="square" rtlCol="0">
            <a:spAutoFit/>
          </a:bodyPr>
          <a:lstStyle/>
          <a:p>
            <a:pPr marL="285750" indent="-285750">
              <a:buFont typeface="Arial" panose="020B0604020202020204" pitchFamily="34" charset="0"/>
              <a:buChar char="•"/>
            </a:pPr>
            <a:r>
              <a:rPr lang="en-IE" sz="1400" dirty="0"/>
              <a:t>Data logging and monitoring is critical for effective MLOps</a:t>
            </a:r>
          </a:p>
          <a:p>
            <a:pPr marL="285750" indent="-285750">
              <a:buFont typeface="Arial" panose="020B0604020202020204" pitchFamily="34" charset="0"/>
              <a:buChar char="•"/>
            </a:pPr>
            <a:r>
              <a:rPr lang="en-IE" sz="1400" dirty="0"/>
              <a:t>Open-source tools such as MLFlow and WhyLogs can help track and visualize metrics, detect and alert on anomalies, and provide insights into model performance</a:t>
            </a:r>
          </a:p>
          <a:p>
            <a:pPr marL="285750" indent="-285750">
              <a:buFont typeface="Arial" panose="020B0604020202020204" pitchFamily="34" charset="0"/>
              <a:buChar char="•"/>
            </a:pPr>
            <a:r>
              <a:rPr lang="en-IE" sz="1400" dirty="0"/>
              <a:t>Model drift is a potential issue that must be addressed to ensure model accuracy and reliability</a:t>
            </a:r>
          </a:p>
          <a:p>
            <a:pPr marL="285750" indent="-285750">
              <a:buFont typeface="Arial" panose="020B0604020202020204" pitchFamily="34" charset="0"/>
              <a:buChar char="•"/>
            </a:pPr>
            <a:r>
              <a:rPr lang="en-IE" sz="1400" dirty="0"/>
              <a:t>Utilizing the </a:t>
            </a:r>
            <a:r>
              <a:rPr lang="en-IE" sz="1400" b="1" dirty="0"/>
              <a:t>Toloka platform </a:t>
            </a:r>
            <a:r>
              <a:rPr lang="en-IE" sz="1400" dirty="0"/>
              <a:t>for data labelling and annotation tasks can help organizations efficiently prepare and curate data for machine learning operations.</a:t>
            </a:r>
          </a:p>
        </p:txBody>
      </p:sp>
      <p:sp>
        <p:nvSpPr>
          <p:cNvPr id="3" name="Rectangle: Rounded Corners 7">
            <a:extLst>
              <a:ext uri="{FF2B5EF4-FFF2-40B4-BE49-F238E27FC236}">
                <a16:creationId xmlns:a16="http://schemas.microsoft.com/office/drawing/2014/main" id="{200B2FE5-52FD-F635-334B-0F7B7C80F7CA}"/>
              </a:ext>
            </a:extLst>
          </p:cNvPr>
          <p:cNvSpPr/>
          <p:nvPr/>
        </p:nvSpPr>
        <p:spPr>
          <a:xfrm>
            <a:off x="6650834" y="2156423"/>
            <a:ext cx="1657350" cy="1840766"/>
          </a:xfrm>
          <a:prstGeom prst="roundRect">
            <a:avLst>
              <a:gd name="adj" fmla="val 8633"/>
            </a:avLst>
          </a:prstGeom>
          <a:gradFill>
            <a:gsLst>
              <a:gs pos="10000">
                <a:schemeClr val="accent1"/>
              </a:gs>
              <a:gs pos="100000">
                <a:schemeClr val="accent2"/>
              </a:gs>
            </a:gsLst>
            <a:lin ang="2700000" scaled="1"/>
          </a:gra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791348E-AAEB-BB42-F3F2-24AE98E30F23}"/>
              </a:ext>
            </a:extLst>
          </p:cNvPr>
          <p:cNvSpPr txBox="1"/>
          <p:nvPr/>
        </p:nvSpPr>
        <p:spPr>
          <a:xfrm>
            <a:off x="6801717" y="3092824"/>
            <a:ext cx="1388141" cy="738664"/>
          </a:xfrm>
          <a:prstGeom prst="rect">
            <a:avLst/>
          </a:prstGeom>
          <a:noFill/>
        </p:spPr>
        <p:txBody>
          <a:bodyPr wrap="square" rtlCol="0">
            <a:spAutoFit/>
          </a:bodyPr>
          <a:lstStyle/>
          <a:p>
            <a:r>
              <a:rPr lang="id-ID" sz="1400" b="1" dirty="0">
                <a:solidFill>
                  <a:schemeClr val="bg2"/>
                </a:solidFill>
                <a:latin typeface="+mj-lt"/>
              </a:rPr>
              <a:t>Expanding Scope of the Solution</a:t>
            </a:r>
            <a:endParaRPr lang="en-ID" sz="1400" b="1" dirty="0">
              <a:solidFill>
                <a:schemeClr val="bg2"/>
              </a:solidFill>
              <a:latin typeface="+mj-lt"/>
            </a:endParaRPr>
          </a:p>
        </p:txBody>
      </p:sp>
      <p:sp>
        <p:nvSpPr>
          <p:cNvPr id="11" name="TextBox 10">
            <a:extLst>
              <a:ext uri="{FF2B5EF4-FFF2-40B4-BE49-F238E27FC236}">
                <a16:creationId xmlns:a16="http://schemas.microsoft.com/office/drawing/2014/main" id="{DF2FA4D4-343F-9547-18DA-C5C0B3628243}"/>
              </a:ext>
            </a:extLst>
          </p:cNvPr>
          <p:cNvSpPr txBox="1"/>
          <p:nvPr/>
        </p:nvSpPr>
        <p:spPr>
          <a:xfrm>
            <a:off x="6853013" y="2365973"/>
            <a:ext cx="904714" cy="707886"/>
          </a:xfrm>
          <a:prstGeom prst="rect">
            <a:avLst/>
          </a:prstGeom>
          <a:noFill/>
        </p:spPr>
        <p:txBody>
          <a:bodyPr wrap="square" rtlCol="0">
            <a:spAutoFit/>
          </a:bodyPr>
          <a:lstStyle/>
          <a:p>
            <a:r>
              <a:rPr lang="en-US" sz="4000" b="1" dirty="0">
                <a:solidFill>
                  <a:schemeClr val="bg2"/>
                </a:solidFill>
                <a:latin typeface="+mj-lt"/>
              </a:rPr>
              <a:t>0</a:t>
            </a:r>
            <a:r>
              <a:rPr lang="id-ID" sz="4000" b="1" dirty="0">
                <a:solidFill>
                  <a:schemeClr val="bg2"/>
                </a:solidFill>
                <a:latin typeface="+mj-lt"/>
              </a:rPr>
              <a:t>1</a:t>
            </a:r>
            <a:endParaRPr lang="en-ID" sz="4000" b="1" dirty="0">
              <a:solidFill>
                <a:schemeClr val="bg2"/>
              </a:solidFill>
              <a:latin typeface="+mj-lt"/>
            </a:endParaRPr>
          </a:p>
        </p:txBody>
      </p:sp>
      <p:sp>
        <p:nvSpPr>
          <p:cNvPr id="15" name="Rectangle: Rounded Corners 11">
            <a:extLst>
              <a:ext uri="{FF2B5EF4-FFF2-40B4-BE49-F238E27FC236}">
                <a16:creationId xmlns:a16="http://schemas.microsoft.com/office/drawing/2014/main" id="{100420EE-032C-F95A-52D4-F8C20FE485FD}"/>
              </a:ext>
            </a:extLst>
          </p:cNvPr>
          <p:cNvSpPr/>
          <p:nvPr/>
        </p:nvSpPr>
        <p:spPr>
          <a:xfrm>
            <a:off x="9080303" y="2155104"/>
            <a:ext cx="1657350" cy="1840766"/>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4999FE2-65B8-FC94-189B-B067CF6305A8}"/>
              </a:ext>
            </a:extLst>
          </p:cNvPr>
          <p:cNvSpPr txBox="1"/>
          <p:nvPr/>
        </p:nvSpPr>
        <p:spPr>
          <a:xfrm>
            <a:off x="9259234" y="3084519"/>
            <a:ext cx="1285553" cy="523220"/>
          </a:xfrm>
          <a:prstGeom prst="rect">
            <a:avLst/>
          </a:prstGeom>
          <a:noFill/>
        </p:spPr>
        <p:txBody>
          <a:bodyPr wrap="square" rtlCol="0">
            <a:spAutoFit/>
          </a:bodyPr>
          <a:lstStyle/>
          <a:p>
            <a:r>
              <a:rPr lang="id-ID" sz="1400" b="1" dirty="0">
                <a:solidFill>
                  <a:schemeClr val="tx2"/>
                </a:solidFill>
                <a:latin typeface="+mj-lt"/>
              </a:rPr>
              <a:t>Exploring Model Drift</a:t>
            </a:r>
            <a:endParaRPr lang="en-ID" sz="1400" b="1" dirty="0">
              <a:solidFill>
                <a:schemeClr val="tx2"/>
              </a:solidFill>
              <a:latin typeface="+mj-lt"/>
            </a:endParaRPr>
          </a:p>
        </p:txBody>
      </p:sp>
      <p:sp>
        <p:nvSpPr>
          <p:cNvPr id="23" name="TextBox 22">
            <a:extLst>
              <a:ext uri="{FF2B5EF4-FFF2-40B4-BE49-F238E27FC236}">
                <a16:creationId xmlns:a16="http://schemas.microsoft.com/office/drawing/2014/main" id="{0B7CD20A-5D08-C885-67B8-A047F5EAA274}"/>
              </a:ext>
            </a:extLst>
          </p:cNvPr>
          <p:cNvSpPr txBox="1"/>
          <p:nvPr/>
        </p:nvSpPr>
        <p:spPr>
          <a:xfrm>
            <a:off x="9282482" y="2364654"/>
            <a:ext cx="904714" cy="707886"/>
          </a:xfrm>
          <a:prstGeom prst="rect">
            <a:avLst/>
          </a:prstGeom>
          <a:noFill/>
        </p:spPr>
        <p:txBody>
          <a:bodyPr wrap="square" rtlCol="0">
            <a:spAutoFit/>
          </a:bodyPr>
          <a:lstStyle/>
          <a:p>
            <a:r>
              <a:rPr lang="en-US" sz="4000" b="1">
                <a:solidFill>
                  <a:schemeClr val="accent1"/>
                </a:solidFill>
                <a:latin typeface="+mj-lt"/>
              </a:rPr>
              <a:t>0</a:t>
            </a:r>
            <a:r>
              <a:rPr lang="id-ID" sz="4000" b="1">
                <a:solidFill>
                  <a:schemeClr val="accent1"/>
                </a:solidFill>
                <a:latin typeface="+mj-lt"/>
              </a:rPr>
              <a:t>2</a:t>
            </a:r>
            <a:endParaRPr lang="en-ID" sz="4000" b="1">
              <a:solidFill>
                <a:schemeClr val="accent1"/>
              </a:solidFill>
              <a:latin typeface="+mj-lt"/>
            </a:endParaRPr>
          </a:p>
        </p:txBody>
      </p:sp>
      <p:sp>
        <p:nvSpPr>
          <p:cNvPr id="24" name="Rectangle: Rounded Corners 15">
            <a:extLst>
              <a:ext uri="{FF2B5EF4-FFF2-40B4-BE49-F238E27FC236}">
                <a16:creationId xmlns:a16="http://schemas.microsoft.com/office/drawing/2014/main" id="{22BB1C9F-7F20-33E1-1C17-B730BBE0963A}"/>
              </a:ext>
            </a:extLst>
          </p:cNvPr>
          <p:cNvSpPr/>
          <p:nvPr/>
        </p:nvSpPr>
        <p:spPr>
          <a:xfrm>
            <a:off x="6650834" y="4217180"/>
            <a:ext cx="1657350" cy="1840766"/>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5AEDC3-CD48-4CDB-01A8-4B0CC5384DD7}"/>
              </a:ext>
            </a:extLst>
          </p:cNvPr>
          <p:cNvSpPr txBox="1"/>
          <p:nvPr/>
        </p:nvSpPr>
        <p:spPr>
          <a:xfrm>
            <a:off x="6801718" y="5167337"/>
            <a:ext cx="1506466" cy="738664"/>
          </a:xfrm>
          <a:prstGeom prst="rect">
            <a:avLst/>
          </a:prstGeom>
          <a:noFill/>
        </p:spPr>
        <p:txBody>
          <a:bodyPr wrap="square" rtlCol="0">
            <a:spAutoFit/>
          </a:bodyPr>
          <a:lstStyle/>
          <a:p>
            <a:r>
              <a:rPr lang="id-ID" sz="1400" b="1" dirty="0">
                <a:solidFill>
                  <a:schemeClr val="tx2"/>
                </a:solidFill>
                <a:latin typeface="+mj-lt"/>
              </a:rPr>
              <a:t>Testing on Real World Environment</a:t>
            </a:r>
            <a:endParaRPr lang="en-ID" sz="1400" b="1" dirty="0">
              <a:solidFill>
                <a:schemeClr val="tx2"/>
              </a:solidFill>
              <a:latin typeface="+mj-lt"/>
            </a:endParaRPr>
          </a:p>
        </p:txBody>
      </p:sp>
      <p:sp>
        <p:nvSpPr>
          <p:cNvPr id="26" name="TextBox 25">
            <a:extLst>
              <a:ext uri="{FF2B5EF4-FFF2-40B4-BE49-F238E27FC236}">
                <a16:creationId xmlns:a16="http://schemas.microsoft.com/office/drawing/2014/main" id="{7E03E7F4-45D5-2FBF-1403-878ABD92F1EA}"/>
              </a:ext>
            </a:extLst>
          </p:cNvPr>
          <p:cNvSpPr txBox="1"/>
          <p:nvPr/>
        </p:nvSpPr>
        <p:spPr>
          <a:xfrm>
            <a:off x="6853013" y="4426730"/>
            <a:ext cx="904714" cy="707886"/>
          </a:xfrm>
          <a:prstGeom prst="rect">
            <a:avLst/>
          </a:prstGeom>
          <a:noFill/>
        </p:spPr>
        <p:txBody>
          <a:bodyPr wrap="square" rtlCol="0">
            <a:spAutoFit/>
          </a:bodyPr>
          <a:lstStyle/>
          <a:p>
            <a:r>
              <a:rPr lang="en-US" sz="4000" b="1" dirty="0">
                <a:solidFill>
                  <a:schemeClr val="accent1"/>
                </a:solidFill>
                <a:latin typeface="+mj-lt"/>
              </a:rPr>
              <a:t>0</a:t>
            </a:r>
            <a:r>
              <a:rPr lang="id-ID" sz="4000" b="1" dirty="0">
                <a:solidFill>
                  <a:schemeClr val="accent1"/>
                </a:solidFill>
                <a:latin typeface="+mj-lt"/>
              </a:rPr>
              <a:t>3</a:t>
            </a:r>
            <a:endParaRPr lang="en-ID" sz="4000" b="1" dirty="0">
              <a:solidFill>
                <a:schemeClr val="accent1"/>
              </a:solidFill>
              <a:latin typeface="+mj-lt"/>
            </a:endParaRPr>
          </a:p>
        </p:txBody>
      </p:sp>
      <p:sp>
        <p:nvSpPr>
          <p:cNvPr id="27" name="Rectangle: Rounded Corners 15">
            <a:extLst>
              <a:ext uri="{FF2B5EF4-FFF2-40B4-BE49-F238E27FC236}">
                <a16:creationId xmlns:a16="http://schemas.microsoft.com/office/drawing/2014/main" id="{66A8C60B-AA9D-E553-E48F-4F362CC00606}"/>
              </a:ext>
            </a:extLst>
          </p:cNvPr>
          <p:cNvSpPr/>
          <p:nvPr/>
        </p:nvSpPr>
        <p:spPr>
          <a:xfrm>
            <a:off x="9073336" y="4217180"/>
            <a:ext cx="1657350" cy="1840766"/>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4FFDC19-216C-6ED3-0D9A-C4904C3530C7}"/>
              </a:ext>
            </a:extLst>
          </p:cNvPr>
          <p:cNvSpPr txBox="1"/>
          <p:nvPr/>
        </p:nvSpPr>
        <p:spPr>
          <a:xfrm>
            <a:off x="9181392" y="5167337"/>
            <a:ext cx="1455172" cy="738664"/>
          </a:xfrm>
          <a:prstGeom prst="rect">
            <a:avLst/>
          </a:prstGeom>
          <a:noFill/>
        </p:spPr>
        <p:txBody>
          <a:bodyPr wrap="square" rtlCol="0">
            <a:spAutoFit/>
          </a:bodyPr>
          <a:lstStyle/>
          <a:p>
            <a:r>
              <a:rPr lang="id-ID" sz="1400" b="1" dirty="0">
                <a:solidFill>
                  <a:schemeClr val="tx2"/>
                </a:solidFill>
                <a:latin typeface="+mj-lt"/>
              </a:rPr>
              <a:t>Impact on Performance &amp; Reliability</a:t>
            </a:r>
            <a:endParaRPr lang="en-ID" sz="1400" b="1" dirty="0">
              <a:solidFill>
                <a:schemeClr val="tx2"/>
              </a:solidFill>
              <a:latin typeface="+mj-lt"/>
            </a:endParaRPr>
          </a:p>
        </p:txBody>
      </p:sp>
      <p:sp>
        <p:nvSpPr>
          <p:cNvPr id="29" name="TextBox 28">
            <a:extLst>
              <a:ext uri="{FF2B5EF4-FFF2-40B4-BE49-F238E27FC236}">
                <a16:creationId xmlns:a16="http://schemas.microsoft.com/office/drawing/2014/main" id="{7CF373F4-3E86-85E4-A967-4CF811748AE7}"/>
              </a:ext>
            </a:extLst>
          </p:cNvPr>
          <p:cNvSpPr txBox="1"/>
          <p:nvPr/>
        </p:nvSpPr>
        <p:spPr>
          <a:xfrm>
            <a:off x="9275515" y="4426730"/>
            <a:ext cx="904714" cy="707886"/>
          </a:xfrm>
          <a:prstGeom prst="rect">
            <a:avLst/>
          </a:prstGeom>
          <a:noFill/>
        </p:spPr>
        <p:txBody>
          <a:bodyPr wrap="square" rtlCol="0">
            <a:spAutoFit/>
          </a:bodyPr>
          <a:lstStyle/>
          <a:p>
            <a:r>
              <a:rPr lang="en-US" sz="4000" b="1" dirty="0">
                <a:solidFill>
                  <a:schemeClr val="accent1"/>
                </a:solidFill>
                <a:latin typeface="+mj-lt"/>
              </a:rPr>
              <a:t>0</a:t>
            </a:r>
            <a:r>
              <a:rPr lang="id-ID" sz="4000" b="1" dirty="0">
                <a:solidFill>
                  <a:schemeClr val="accent1"/>
                </a:solidFill>
                <a:latin typeface="+mj-lt"/>
              </a:rPr>
              <a:t>4</a:t>
            </a:r>
            <a:endParaRPr lang="en-ID" sz="4000" b="1" dirty="0">
              <a:solidFill>
                <a:schemeClr val="accent1"/>
              </a:solidFill>
              <a:latin typeface="+mj-lt"/>
            </a:endParaRPr>
          </a:p>
        </p:txBody>
      </p:sp>
    </p:spTree>
    <p:extLst>
      <p:ext uri="{BB962C8B-B14F-4D97-AF65-F5344CB8AC3E}">
        <p14:creationId xmlns:p14="http://schemas.microsoft.com/office/powerpoint/2010/main" val="815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accel="20000" decel="6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accel="20000" decel="6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accel="20000" decel="6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accel="20000" decel="6000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0-#ppt_w/2"/>
                                          </p:val>
                                        </p:tav>
                                        <p:tav tm="100000">
                                          <p:val>
                                            <p:strVal val="#ppt_x"/>
                                          </p:val>
                                        </p:tav>
                                      </p:tavLst>
                                    </p:anim>
                                    <p:anim calcmode="lin" valueType="num">
                                      <p:cBhvr additive="base">
                                        <p:cTn id="40" dur="10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accel="20000" decel="6000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0-#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accel="20000" decel="6000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000" fill="hold"/>
                                        <p:tgtEl>
                                          <p:spTgt spid="24"/>
                                        </p:tgtEl>
                                        <p:attrNameLst>
                                          <p:attrName>ppt_x</p:attrName>
                                        </p:attrNameLst>
                                      </p:cBhvr>
                                      <p:tavLst>
                                        <p:tav tm="0">
                                          <p:val>
                                            <p:strVal val="0-#ppt_w/2"/>
                                          </p:val>
                                        </p:tav>
                                        <p:tav tm="100000">
                                          <p:val>
                                            <p:strVal val="#ppt_x"/>
                                          </p:val>
                                        </p:tav>
                                      </p:tavLst>
                                    </p:anim>
                                    <p:anim calcmode="lin" valueType="num">
                                      <p:cBhvr additive="base">
                                        <p:cTn id="48" dur="10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8" accel="20000" decel="6000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0" fill="hold"/>
                                        <p:tgtEl>
                                          <p:spTgt spid="25"/>
                                        </p:tgtEl>
                                        <p:attrNameLst>
                                          <p:attrName>ppt_x</p:attrName>
                                        </p:attrNameLst>
                                      </p:cBhvr>
                                      <p:tavLst>
                                        <p:tav tm="0">
                                          <p:val>
                                            <p:strVal val="0-#ppt_w/2"/>
                                          </p:val>
                                        </p:tav>
                                        <p:tav tm="100000">
                                          <p:val>
                                            <p:strVal val="#ppt_x"/>
                                          </p:val>
                                        </p:tav>
                                      </p:tavLst>
                                    </p:anim>
                                    <p:anim calcmode="lin" valueType="num">
                                      <p:cBhvr additive="base">
                                        <p:cTn id="52" dur="10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accel="20000" decel="6000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000" fill="hold"/>
                                        <p:tgtEl>
                                          <p:spTgt spid="26"/>
                                        </p:tgtEl>
                                        <p:attrNameLst>
                                          <p:attrName>ppt_x</p:attrName>
                                        </p:attrNameLst>
                                      </p:cBhvr>
                                      <p:tavLst>
                                        <p:tav tm="0">
                                          <p:val>
                                            <p:strVal val="0-#ppt_w/2"/>
                                          </p:val>
                                        </p:tav>
                                        <p:tav tm="100000">
                                          <p:val>
                                            <p:strVal val="#ppt_x"/>
                                          </p:val>
                                        </p:tav>
                                      </p:tavLst>
                                    </p:anim>
                                    <p:anim calcmode="lin" valueType="num">
                                      <p:cBhvr additive="base">
                                        <p:cTn id="56" dur="10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accel="20000" decel="6000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0-#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accel="20000" decel="6000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1000" fill="hold"/>
                                        <p:tgtEl>
                                          <p:spTgt spid="28"/>
                                        </p:tgtEl>
                                        <p:attrNameLst>
                                          <p:attrName>ppt_x</p:attrName>
                                        </p:attrNameLst>
                                      </p:cBhvr>
                                      <p:tavLst>
                                        <p:tav tm="0">
                                          <p:val>
                                            <p:strVal val="0-#ppt_w/2"/>
                                          </p:val>
                                        </p:tav>
                                        <p:tav tm="100000">
                                          <p:val>
                                            <p:strVal val="#ppt_x"/>
                                          </p:val>
                                        </p:tav>
                                      </p:tavLst>
                                    </p:anim>
                                    <p:anim calcmode="lin" valueType="num">
                                      <p:cBhvr additive="base">
                                        <p:cTn id="64" dur="10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accel="20000" decel="6000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1000" fill="hold"/>
                                        <p:tgtEl>
                                          <p:spTgt spid="29"/>
                                        </p:tgtEl>
                                        <p:attrNameLst>
                                          <p:attrName>ppt_x</p:attrName>
                                        </p:attrNameLst>
                                      </p:cBhvr>
                                      <p:tavLst>
                                        <p:tav tm="0">
                                          <p:val>
                                            <p:strVal val="0-#ppt_w/2"/>
                                          </p:val>
                                        </p:tav>
                                        <p:tav tm="100000">
                                          <p:val>
                                            <p:strVal val="#ppt_x"/>
                                          </p:val>
                                        </p:tav>
                                      </p:tavLst>
                                    </p:anim>
                                    <p:anim calcmode="lin" valueType="num">
                                      <p:cBhvr additive="base">
                                        <p:cTn id="6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6" grpId="0" build="p"/>
      <p:bldP spid="20" grpId="0"/>
      <p:bldP spid="3" grpId="0" animBg="1"/>
      <p:bldP spid="7" grpId="0"/>
      <p:bldP spid="11" grpId="0"/>
      <p:bldP spid="15" grpId="0" animBg="1"/>
      <p:bldP spid="19" grpId="0"/>
      <p:bldP spid="23" grpId="0"/>
      <p:bldP spid="24" grpId="0" animBg="1"/>
      <p:bldP spid="25" grpId="0"/>
      <p:bldP spid="26" grpId="0"/>
      <p:bldP spid="27" grpId="0" animBg="1"/>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8B1B0A9-55A6-4B34-B573-0037681C4FB4}"/>
              </a:ext>
            </a:extLst>
          </p:cNvPr>
          <p:cNvSpPr/>
          <p:nvPr/>
        </p:nvSpPr>
        <p:spPr>
          <a:xfrm>
            <a:off x="2114552" y="2433919"/>
            <a:ext cx="10077449" cy="3505988"/>
          </a:xfrm>
          <a:custGeom>
            <a:avLst/>
            <a:gdLst>
              <a:gd name="connsiteX0" fmla="*/ 424604 w 10077449"/>
              <a:gd name="connsiteY0" fmla="*/ 0 h 2925677"/>
              <a:gd name="connsiteX1" fmla="*/ 10077449 w 10077449"/>
              <a:gd name="connsiteY1" fmla="*/ 0 h 2925677"/>
              <a:gd name="connsiteX2" fmla="*/ 10077449 w 10077449"/>
              <a:gd name="connsiteY2" fmla="*/ 2925677 h 2925677"/>
              <a:gd name="connsiteX3" fmla="*/ 424604 w 10077449"/>
              <a:gd name="connsiteY3" fmla="*/ 2925677 h 2925677"/>
              <a:gd name="connsiteX4" fmla="*/ 0 w 10077449"/>
              <a:gd name="connsiteY4" fmla="*/ 2501073 h 2925677"/>
              <a:gd name="connsiteX5" fmla="*/ 0 w 10077449"/>
              <a:gd name="connsiteY5" fmla="*/ 424604 h 2925677"/>
              <a:gd name="connsiteX6" fmla="*/ 424604 w 10077449"/>
              <a:gd name="connsiteY6" fmla="*/ 0 h 29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7449" h="2925677">
                <a:moveTo>
                  <a:pt x="424604" y="0"/>
                </a:moveTo>
                <a:lnTo>
                  <a:pt x="10077449" y="0"/>
                </a:lnTo>
                <a:lnTo>
                  <a:pt x="10077449" y="2925677"/>
                </a:lnTo>
                <a:lnTo>
                  <a:pt x="424604" y="2925677"/>
                </a:lnTo>
                <a:cubicBezTo>
                  <a:pt x="190102" y="2925677"/>
                  <a:pt x="0" y="2735575"/>
                  <a:pt x="0" y="2501073"/>
                </a:cubicBezTo>
                <a:lnTo>
                  <a:pt x="0" y="424604"/>
                </a:lnTo>
                <a:cubicBezTo>
                  <a:pt x="0" y="190102"/>
                  <a:pt x="190102" y="0"/>
                  <a:pt x="424604" y="0"/>
                </a:cubicBezTo>
                <a:close/>
              </a:path>
            </a:pathLst>
          </a:custGeom>
          <a:gradFill flip="none" rotWithShape="1">
            <a:gsLst>
              <a:gs pos="10000">
                <a:schemeClr val="accent1"/>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8" name="Text Placeholder 7">
            <a:extLst>
              <a:ext uri="{FF2B5EF4-FFF2-40B4-BE49-F238E27FC236}">
                <a16:creationId xmlns:a16="http://schemas.microsoft.com/office/drawing/2014/main" id="{5D229D10-3DB1-4A5A-A174-55BFA92881D2}"/>
              </a:ext>
            </a:extLst>
          </p:cNvPr>
          <p:cNvSpPr>
            <a:spLocks noGrp="1"/>
          </p:cNvSpPr>
          <p:nvPr>
            <p:ph type="body" sz="quarter" idx="14"/>
          </p:nvPr>
        </p:nvSpPr>
        <p:spPr>
          <a:xfrm>
            <a:off x="5811542" y="510408"/>
            <a:ext cx="3836987" cy="266700"/>
          </a:xfrm>
        </p:spPr>
        <p:txBody>
          <a:bodyPr/>
          <a:lstStyle/>
          <a:p>
            <a:r>
              <a:rPr lang="id-ID" dirty="0"/>
              <a:t>Conclusion</a:t>
            </a:r>
            <a:endParaRPr lang="en-ID" dirty="0"/>
          </a:p>
        </p:txBody>
      </p:sp>
      <p:sp>
        <p:nvSpPr>
          <p:cNvPr id="7" name="Title 6">
            <a:extLst>
              <a:ext uri="{FF2B5EF4-FFF2-40B4-BE49-F238E27FC236}">
                <a16:creationId xmlns:a16="http://schemas.microsoft.com/office/drawing/2014/main" id="{F7B622A7-7B4E-4F63-A651-71A364D93C16}"/>
              </a:ext>
            </a:extLst>
          </p:cNvPr>
          <p:cNvSpPr>
            <a:spLocks noGrp="1"/>
          </p:cNvSpPr>
          <p:nvPr>
            <p:ph type="title"/>
          </p:nvPr>
        </p:nvSpPr>
        <p:spPr>
          <a:xfrm>
            <a:off x="5811542" y="548509"/>
            <a:ext cx="10515600" cy="1749425"/>
          </a:xfrm>
        </p:spPr>
        <p:txBody>
          <a:bodyPr>
            <a:normAutofit/>
          </a:bodyPr>
          <a:lstStyle/>
          <a:p>
            <a:r>
              <a:rPr lang="id-ID" dirty="0"/>
              <a:t>One Platform</a:t>
            </a:r>
            <a:br>
              <a:rPr lang="id-ID" dirty="0"/>
            </a:br>
            <a:r>
              <a:rPr lang="id-ID" dirty="0"/>
              <a:t>Runs </a:t>
            </a:r>
            <a:r>
              <a:rPr lang="id-ID" dirty="0">
                <a:solidFill>
                  <a:schemeClr val="accent1"/>
                </a:solidFill>
              </a:rPr>
              <a:t>Anywhere</a:t>
            </a:r>
            <a:endParaRPr lang="en-ID" dirty="0">
              <a:solidFill>
                <a:schemeClr val="accent1"/>
              </a:solidFill>
            </a:endParaRPr>
          </a:p>
        </p:txBody>
      </p:sp>
      <p:sp>
        <p:nvSpPr>
          <p:cNvPr id="26" name="TextBox 25">
            <a:extLst>
              <a:ext uri="{FF2B5EF4-FFF2-40B4-BE49-F238E27FC236}">
                <a16:creationId xmlns:a16="http://schemas.microsoft.com/office/drawing/2014/main" id="{31C5EF0B-2659-4ECB-8515-00377AAFBBC0}"/>
              </a:ext>
            </a:extLst>
          </p:cNvPr>
          <p:cNvSpPr txBox="1"/>
          <p:nvPr/>
        </p:nvSpPr>
        <p:spPr>
          <a:xfrm>
            <a:off x="5845515" y="2516926"/>
            <a:ext cx="5017580" cy="3110723"/>
          </a:xfrm>
          <a:prstGeom prst="rect">
            <a:avLst/>
          </a:prstGeom>
          <a:noFill/>
        </p:spPr>
        <p:txBody>
          <a:bodyPr wrap="square" rtlCol="0" anchor="t">
            <a:spAutoFit/>
          </a:bodyPr>
          <a:lstStyle/>
          <a:p>
            <a:pPr marL="171450" indent="-171450">
              <a:lnSpc>
                <a:spcPct val="150000"/>
              </a:lnSpc>
              <a:buFont typeface="Arial" panose="020B0604020202020204" pitchFamily="34" charset="0"/>
              <a:buChar char="•"/>
            </a:pPr>
            <a:r>
              <a:rPr lang="en-IE" sz="1200" b="1" dirty="0">
                <a:solidFill>
                  <a:schemeClr val="bg2"/>
                </a:solidFill>
              </a:rPr>
              <a:t>The project demonstrated the importance of effective data logging and monitoring in MLOps</a:t>
            </a:r>
          </a:p>
          <a:p>
            <a:pPr marL="171450" indent="-171450">
              <a:lnSpc>
                <a:spcPct val="150000"/>
              </a:lnSpc>
              <a:buFont typeface="Arial" panose="020B0604020202020204" pitchFamily="34" charset="0"/>
              <a:buChar char="•"/>
            </a:pPr>
            <a:r>
              <a:rPr lang="en-IE" sz="1200" b="1" dirty="0">
                <a:solidFill>
                  <a:schemeClr val="bg2"/>
                </a:solidFill>
              </a:rPr>
              <a:t>Open-source tools such as MLFlow and WhyLogs can significantly improve data logging and monitoring</a:t>
            </a:r>
          </a:p>
          <a:p>
            <a:pPr marL="171450" indent="-171450">
              <a:lnSpc>
                <a:spcPct val="150000"/>
              </a:lnSpc>
              <a:buFont typeface="Arial" panose="020B0604020202020204" pitchFamily="34" charset="0"/>
              <a:buChar char="•"/>
            </a:pPr>
            <a:r>
              <a:rPr lang="en-IE" sz="1200" b="1" dirty="0">
                <a:solidFill>
                  <a:schemeClr val="bg2"/>
                </a:solidFill>
              </a:rPr>
              <a:t>Model drift is an important consideration and techniques for detecting and mitigating drift are necessary</a:t>
            </a:r>
          </a:p>
          <a:p>
            <a:pPr marL="171450" indent="-171450">
              <a:lnSpc>
                <a:spcPct val="150000"/>
              </a:lnSpc>
              <a:buFont typeface="Arial" panose="020B0604020202020204" pitchFamily="34" charset="0"/>
              <a:buChar char="•"/>
            </a:pPr>
            <a:r>
              <a:rPr lang="en-IE" sz="1200" b="1" dirty="0">
                <a:solidFill>
                  <a:schemeClr val="bg2"/>
                </a:solidFill>
              </a:rPr>
              <a:t>There are potential areas for future work, including expanding the scope of the solution, exploring model drift, testing in real-world environments, and studying the impact on overall ML system performance</a:t>
            </a:r>
          </a:p>
          <a:p>
            <a:pPr marL="171450" indent="-171450">
              <a:lnSpc>
                <a:spcPct val="150000"/>
              </a:lnSpc>
              <a:buFont typeface="Arial" panose="020B0604020202020204" pitchFamily="34" charset="0"/>
              <a:buChar char="•"/>
            </a:pPr>
            <a:r>
              <a:rPr lang="en-IE" sz="1200" b="1" dirty="0">
                <a:solidFill>
                  <a:schemeClr val="bg2"/>
                </a:solidFill>
              </a:rPr>
              <a:t>Utilizing the Toloka platform for data labelling and annotation tasks could be a valuable addition to the solution</a:t>
            </a:r>
          </a:p>
        </p:txBody>
      </p:sp>
      <p:sp>
        <p:nvSpPr>
          <p:cNvPr id="6" name="Rectangle: Rounded Corners 11">
            <a:extLst>
              <a:ext uri="{FF2B5EF4-FFF2-40B4-BE49-F238E27FC236}">
                <a16:creationId xmlns:a16="http://schemas.microsoft.com/office/drawing/2014/main" id="{AAD55151-16B2-9471-17EF-9C2E539EEFD4}"/>
              </a:ext>
            </a:extLst>
          </p:cNvPr>
          <p:cNvSpPr/>
          <p:nvPr/>
        </p:nvSpPr>
        <p:spPr>
          <a:xfrm>
            <a:off x="1212213" y="1264562"/>
            <a:ext cx="3521151" cy="3653907"/>
          </a:xfrm>
          <a:prstGeom prst="roundRect">
            <a:avLst>
              <a:gd name="adj" fmla="val 8633"/>
            </a:avLst>
          </a:prstGeom>
          <a:solidFill>
            <a:schemeClr val="bg2"/>
          </a:solidFill>
          <a:ln>
            <a:noFill/>
          </a:ln>
          <a:effectLst>
            <a:outerShdw blurRad="127000" dist="254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zure has a new logo, but where do you download it? Here!">
            <a:extLst>
              <a:ext uri="{FF2B5EF4-FFF2-40B4-BE49-F238E27FC236}">
                <a16:creationId xmlns:a16="http://schemas.microsoft.com/office/drawing/2014/main" id="{F6CD1CDE-B35D-147A-17A1-9094016BA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519" y="1542193"/>
            <a:ext cx="1143540" cy="1143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ess and Media Resources - Docker">
            <a:extLst>
              <a:ext uri="{FF2B5EF4-FFF2-40B4-BE49-F238E27FC236}">
                <a16:creationId xmlns:a16="http://schemas.microsoft.com/office/drawing/2014/main" id="{FF56CECC-EB96-44C5-6FC0-F5A34E248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365" y="1607262"/>
            <a:ext cx="1184413" cy="10134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logs v1.1.20">
            <a:extLst>
              <a:ext uri="{FF2B5EF4-FFF2-40B4-BE49-F238E27FC236}">
                <a16:creationId xmlns:a16="http://schemas.microsoft.com/office/drawing/2014/main" id="{D079BE1B-3D90-2C9C-412D-939EA2606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354" y="2854021"/>
            <a:ext cx="2164657" cy="10181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inIO | Understand the guidelines for using MinIO's marks">
            <a:extLst>
              <a:ext uri="{FF2B5EF4-FFF2-40B4-BE49-F238E27FC236}">
                <a16:creationId xmlns:a16="http://schemas.microsoft.com/office/drawing/2014/main" id="{CA6340C4-E23A-1A76-3824-50187292E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086" y="4172268"/>
            <a:ext cx="2448800" cy="36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6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accel="20000" decel="6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accel="20000" decel="6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20000" decel="6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build="p"/>
      <p:bldP spid="7" grpId="0"/>
      <p:bldP spid="26"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pic>
        <p:nvPicPr>
          <p:cNvPr id="27" name="Picture Placeholder 26" descr="Abstract background of simple node and mesh">
            <a:extLst>
              <a:ext uri="{FF2B5EF4-FFF2-40B4-BE49-F238E27FC236}">
                <a16:creationId xmlns:a16="http://schemas.microsoft.com/office/drawing/2014/main" id="{F3C139C6-3963-51E7-03F6-44AC5EC0610C}"/>
              </a:ext>
            </a:extLst>
          </p:cNvPr>
          <p:cNvPicPr>
            <a:picLocks noGrp="1" noChangeAspect="1"/>
          </p:cNvPicPr>
          <p:nvPr>
            <p:ph type="pic" sz="quarter" idx="15"/>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9" name="Title 4">
            <a:extLst>
              <a:ext uri="{FF2B5EF4-FFF2-40B4-BE49-F238E27FC236}">
                <a16:creationId xmlns:a16="http://schemas.microsoft.com/office/drawing/2014/main" id="{262438BA-F724-4029-85FC-29E3D1EA832B}"/>
              </a:ext>
            </a:extLst>
          </p:cNvPr>
          <p:cNvSpPr txBox="1">
            <a:spLocks/>
          </p:cNvSpPr>
          <p:nvPr/>
        </p:nvSpPr>
        <p:spPr>
          <a:xfrm>
            <a:off x="5154384" y="2642052"/>
            <a:ext cx="8256816" cy="1516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a:lstStyle>
          <a:p>
            <a:r>
              <a:rPr lang="id-ID" sz="8000" dirty="0">
                <a:ln w="25400">
                  <a:solidFill>
                    <a:schemeClr val="accent2"/>
                  </a:solidFill>
                </a:ln>
                <a:noFill/>
              </a:rPr>
              <a:t>Thank You</a:t>
            </a:r>
            <a:endParaRPr lang="en-ID" sz="8000" dirty="0">
              <a:ln w="25400">
                <a:solidFill>
                  <a:schemeClr val="accent2"/>
                </a:solidFill>
              </a:ln>
              <a:noFill/>
            </a:endParaRPr>
          </a:p>
        </p:txBody>
      </p:sp>
      <p:sp>
        <p:nvSpPr>
          <p:cNvPr id="5" name="Title 4">
            <a:extLst>
              <a:ext uri="{FF2B5EF4-FFF2-40B4-BE49-F238E27FC236}">
                <a16:creationId xmlns:a16="http://schemas.microsoft.com/office/drawing/2014/main" id="{D0EC3666-78CA-494E-BA6B-F67BF836F7C5}"/>
              </a:ext>
            </a:extLst>
          </p:cNvPr>
          <p:cNvSpPr>
            <a:spLocks noGrp="1"/>
          </p:cNvSpPr>
          <p:nvPr>
            <p:ph type="title"/>
          </p:nvPr>
        </p:nvSpPr>
        <p:spPr/>
        <p:txBody>
          <a:bodyPr/>
          <a:lstStyle/>
          <a:p>
            <a:r>
              <a:rPr lang="id-ID" dirty="0">
                <a:solidFill>
                  <a:schemeClr val="bg1"/>
                </a:solidFill>
              </a:rPr>
              <a:t>Thank You</a:t>
            </a:r>
            <a:endParaRPr lang="en-ID" dirty="0">
              <a:solidFill>
                <a:schemeClr val="bg1"/>
              </a:solidFill>
            </a:endParaRPr>
          </a:p>
        </p:txBody>
      </p:sp>
      <p:sp>
        <p:nvSpPr>
          <p:cNvPr id="6" name="Freeform: Shape 5">
            <a:extLst>
              <a:ext uri="{FF2B5EF4-FFF2-40B4-BE49-F238E27FC236}">
                <a16:creationId xmlns:a16="http://schemas.microsoft.com/office/drawing/2014/main" id="{89995542-C7C5-4589-968A-3DDA5E524F77}"/>
              </a:ext>
            </a:extLst>
          </p:cNvPr>
          <p:cNvSpPr/>
          <p:nvPr/>
        </p:nvSpPr>
        <p:spPr>
          <a:xfrm rot="9900000">
            <a:off x="-882664" y="318204"/>
            <a:ext cx="2850669" cy="2975846"/>
          </a:xfrm>
          <a:custGeom>
            <a:avLst/>
            <a:gdLst>
              <a:gd name="connsiteX0" fmla="*/ 2563795 w 2922768"/>
              <a:gd name="connsiteY0" fmla="*/ 1552210 h 3051110"/>
              <a:gd name="connsiteX1" fmla="*/ 2868505 w 2922768"/>
              <a:gd name="connsiteY1" fmla="*/ 1784034 h 3051110"/>
              <a:gd name="connsiteX2" fmla="*/ 2904952 w 2922768"/>
              <a:gd name="connsiteY2" fmla="*/ 1993908 h 3051110"/>
              <a:gd name="connsiteX3" fmla="*/ 2901426 w 2922768"/>
              <a:gd name="connsiteY3" fmla="*/ 2063877 h 3051110"/>
              <a:gd name="connsiteX4" fmla="*/ 2881115 w 2922768"/>
              <a:gd name="connsiteY4" fmla="*/ 2119370 h 3051110"/>
              <a:gd name="connsiteX5" fmla="*/ 2816875 w 2922768"/>
              <a:gd name="connsiteY5" fmla="*/ 2252725 h 3051110"/>
              <a:gd name="connsiteX6" fmla="*/ 2753647 w 2922768"/>
              <a:gd name="connsiteY6" fmla="*/ 2356801 h 3051110"/>
              <a:gd name="connsiteX7" fmla="*/ 2785298 w 2922768"/>
              <a:gd name="connsiteY7" fmla="*/ 2183714 h 3051110"/>
              <a:gd name="connsiteX8" fmla="*/ 2772851 w 2922768"/>
              <a:gd name="connsiteY8" fmla="*/ 1821512 h 3051110"/>
              <a:gd name="connsiteX9" fmla="*/ 2527002 w 2922768"/>
              <a:gd name="connsiteY9" fmla="*/ 1658592 h 3051110"/>
              <a:gd name="connsiteX10" fmla="*/ 2359047 w 2922768"/>
              <a:gd name="connsiteY10" fmla="*/ 1897729 h 3051110"/>
              <a:gd name="connsiteX11" fmla="*/ 2392610 w 2922768"/>
              <a:gd name="connsiteY11" fmla="*/ 2169449 h 3051110"/>
              <a:gd name="connsiteX12" fmla="*/ 2411349 w 2922768"/>
              <a:gd name="connsiteY12" fmla="*/ 2257972 h 3051110"/>
              <a:gd name="connsiteX13" fmla="*/ 2439484 w 2922768"/>
              <a:gd name="connsiteY13" fmla="*/ 2605653 h 3051110"/>
              <a:gd name="connsiteX14" fmla="*/ 2430857 w 2922768"/>
              <a:gd name="connsiteY14" fmla="*/ 2713952 h 3051110"/>
              <a:gd name="connsiteX15" fmla="*/ 2328398 w 2922768"/>
              <a:gd name="connsiteY15" fmla="*/ 2790569 h 3051110"/>
              <a:gd name="connsiteX16" fmla="*/ 2317822 w 2922768"/>
              <a:gd name="connsiteY16" fmla="*/ 2796995 h 3051110"/>
              <a:gd name="connsiteX17" fmla="*/ 2323473 w 2922768"/>
              <a:gd name="connsiteY17" fmla="*/ 2766546 h 3051110"/>
              <a:gd name="connsiteX18" fmla="*/ 2310101 w 2922768"/>
              <a:gd name="connsiteY18" fmla="*/ 2277550 h 3051110"/>
              <a:gd name="connsiteX19" fmla="*/ 2291921 w 2922768"/>
              <a:gd name="connsiteY19" fmla="*/ 2191824 h 3051110"/>
              <a:gd name="connsiteX20" fmla="*/ 2256120 w 2922768"/>
              <a:gd name="connsiteY20" fmla="*/ 1889897 h 3051110"/>
              <a:gd name="connsiteX21" fmla="*/ 2504906 w 2922768"/>
              <a:gd name="connsiteY21" fmla="*/ 1558043 h 3051110"/>
              <a:gd name="connsiteX22" fmla="*/ 2563795 w 2922768"/>
              <a:gd name="connsiteY22" fmla="*/ 1552210 h 3051110"/>
              <a:gd name="connsiteX23" fmla="*/ 40340 w 2922768"/>
              <a:gd name="connsiteY23" fmla="*/ 1012169 h 3051110"/>
              <a:gd name="connsiteX24" fmla="*/ 68651 w 2922768"/>
              <a:gd name="connsiteY24" fmla="*/ 1057815 h 3051110"/>
              <a:gd name="connsiteX25" fmla="*/ 247375 w 2922768"/>
              <a:gd name="connsiteY25" fmla="*/ 1354847 h 3051110"/>
              <a:gd name="connsiteX26" fmla="*/ 435607 w 2922768"/>
              <a:gd name="connsiteY26" fmla="*/ 2119245 h 3051110"/>
              <a:gd name="connsiteX27" fmla="*/ 335214 w 2922768"/>
              <a:gd name="connsiteY27" fmla="*/ 2412954 h 3051110"/>
              <a:gd name="connsiteX28" fmla="*/ 287589 w 2922768"/>
              <a:gd name="connsiteY28" fmla="*/ 2481688 h 3051110"/>
              <a:gd name="connsiteX29" fmla="*/ 222847 w 2922768"/>
              <a:gd name="connsiteY29" fmla="*/ 2395110 h 3051110"/>
              <a:gd name="connsiteX30" fmla="*/ 252178 w 2922768"/>
              <a:gd name="connsiteY30" fmla="*/ 2350699 h 3051110"/>
              <a:gd name="connsiteX31" fmla="*/ 333240 w 2922768"/>
              <a:gd name="connsiteY31" fmla="*/ 2107078 h 3051110"/>
              <a:gd name="connsiteX32" fmla="*/ 156755 w 2922768"/>
              <a:gd name="connsiteY32" fmla="*/ 1404353 h 3051110"/>
              <a:gd name="connsiteX33" fmla="*/ 0 w 2922768"/>
              <a:gd name="connsiteY33" fmla="*/ 1143762 h 3051110"/>
              <a:gd name="connsiteX34" fmla="*/ 18477 w 2922768"/>
              <a:gd name="connsiteY34" fmla="*/ 1071902 h 3051110"/>
              <a:gd name="connsiteX35" fmla="*/ 2672108 w 2922768"/>
              <a:gd name="connsiteY35" fmla="*/ 581196 h 3051110"/>
              <a:gd name="connsiteX36" fmla="*/ 2740460 w 2922768"/>
              <a:gd name="connsiteY36" fmla="*/ 672603 h 3051110"/>
              <a:gd name="connsiteX37" fmla="*/ 2881115 w 2922768"/>
              <a:gd name="connsiteY37" fmla="*/ 931740 h 3051110"/>
              <a:gd name="connsiteX38" fmla="*/ 2922768 w 2922768"/>
              <a:gd name="connsiteY38" fmla="*/ 1045542 h 3051110"/>
              <a:gd name="connsiteX39" fmla="*/ 2826832 w 2922768"/>
              <a:gd name="connsiteY39" fmla="*/ 875176 h 3051110"/>
              <a:gd name="connsiteX40" fmla="*/ 2738694 w 2922768"/>
              <a:gd name="connsiteY40" fmla="*/ 719440 h 3051110"/>
              <a:gd name="connsiteX41" fmla="*/ 380596 w 2922768"/>
              <a:gd name="connsiteY41" fmla="*/ 464561 h 3051110"/>
              <a:gd name="connsiteX42" fmla="*/ 404142 w 2922768"/>
              <a:gd name="connsiteY42" fmla="*/ 505844 h 3051110"/>
              <a:gd name="connsiteX43" fmla="*/ 672646 w 2922768"/>
              <a:gd name="connsiteY43" fmla="*/ 887063 h 3051110"/>
              <a:gd name="connsiteX44" fmla="*/ 1181685 w 2922768"/>
              <a:gd name="connsiteY44" fmla="*/ 1782356 h 3051110"/>
              <a:gd name="connsiteX45" fmla="*/ 1180426 w 2922768"/>
              <a:gd name="connsiteY45" fmla="*/ 2694851 h 3051110"/>
              <a:gd name="connsiteX46" fmla="*/ 1119676 w 2922768"/>
              <a:gd name="connsiteY46" fmla="*/ 2924159 h 3051110"/>
              <a:gd name="connsiteX47" fmla="*/ 1094158 w 2922768"/>
              <a:gd name="connsiteY47" fmla="*/ 3001131 h 3051110"/>
              <a:gd name="connsiteX48" fmla="*/ 1021793 w 2922768"/>
              <a:gd name="connsiteY48" fmla="*/ 2982524 h 3051110"/>
              <a:gd name="connsiteX49" fmla="*/ 995297 w 2922768"/>
              <a:gd name="connsiteY49" fmla="*/ 2972827 h 3051110"/>
              <a:gd name="connsiteX50" fmla="*/ 1027255 w 2922768"/>
              <a:gd name="connsiteY50" fmla="*/ 2875121 h 3051110"/>
              <a:gd name="connsiteX51" fmla="*/ 1082814 w 2922768"/>
              <a:gd name="connsiteY51" fmla="*/ 1810186 h 3051110"/>
              <a:gd name="connsiteX52" fmla="*/ 590277 w 2922768"/>
              <a:gd name="connsiteY52" fmla="*/ 948455 h 3051110"/>
              <a:gd name="connsiteX53" fmla="*/ 314518 w 2922768"/>
              <a:gd name="connsiteY53" fmla="*/ 556398 h 3051110"/>
              <a:gd name="connsiteX54" fmla="*/ 307833 w 2922768"/>
              <a:gd name="connsiteY54" fmla="*/ 544621 h 3051110"/>
              <a:gd name="connsiteX55" fmla="*/ 2103828 w 2922768"/>
              <a:gd name="connsiteY55" fmla="*/ 219720 h 3051110"/>
              <a:gd name="connsiteX56" fmla="*/ 2102150 w 2922768"/>
              <a:gd name="connsiteY56" fmla="*/ 219859 h 3051110"/>
              <a:gd name="connsiteX57" fmla="*/ 1948459 w 2922768"/>
              <a:gd name="connsiteY57" fmla="*/ 352993 h 3051110"/>
              <a:gd name="connsiteX58" fmla="*/ 2158088 w 2922768"/>
              <a:gd name="connsiteY58" fmla="*/ 840215 h 3051110"/>
              <a:gd name="connsiteX59" fmla="*/ 2259197 w 2922768"/>
              <a:gd name="connsiteY59" fmla="*/ 857416 h 3051110"/>
              <a:gd name="connsiteX60" fmla="*/ 2318771 w 2922768"/>
              <a:gd name="connsiteY60" fmla="*/ 566397 h 3051110"/>
              <a:gd name="connsiteX61" fmla="*/ 2261295 w 2922768"/>
              <a:gd name="connsiteY61" fmla="*/ 333834 h 3051110"/>
              <a:gd name="connsiteX62" fmla="*/ 2103828 w 2922768"/>
              <a:gd name="connsiteY62" fmla="*/ 219720 h 3051110"/>
              <a:gd name="connsiteX63" fmla="*/ 834739 w 2922768"/>
              <a:gd name="connsiteY63" fmla="*/ 142475 h 3051110"/>
              <a:gd name="connsiteX64" fmla="*/ 902692 w 2922768"/>
              <a:gd name="connsiteY64" fmla="*/ 340266 h 3051110"/>
              <a:gd name="connsiteX65" fmla="*/ 1150499 w 2922768"/>
              <a:gd name="connsiteY65" fmla="*/ 780081 h 3051110"/>
              <a:gd name="connsiteX66" fmla="*/ 1330900 w 2922768"/>
              <a:gd name="connsiteY66" fmla="*/ 1081728 h 3051110"/>
              <a:gd name="connsiteX67" fmla="*/ 1640378 w 2922768"/>
              <a:gd name="connsiteY67" fmla="*/ 2328315 h 3051110"/>
              <a:gd name="connsiteX68" fmla="*/ 1565246 w 2922768"/>
              <a:gd name="connsiteY68" fmla="*/ 2976343 h 3051110"/>
              <a:gd name="connsiteX69" fmla="*/ 1543592 w 2922768"/>
              <a:gd name="connsiteY69" fmla="*/ 3047669 h 3051110"/>
              <a:gd name="connsiteX70" fmla="*/ 1475446 w 2922768"/>
              <a:gd name="connsiteY70" fmla="*/ 3051110 h 3051110"/>
              <a:gd name="connsiteX71" fmla="*/ 1436287 w 2922768"/>
              <a:gd name="connsiteY71" fmla="*/ 3049133 h 3051110"/>
              <a:gd name="connsiteX72" fmla="*/ 1468401 w 2922768"/>
              <a:gd name="connsiteY72" fmla="*/ 2942977 h 3051110"/>
              <a:gd name="connsiteX73" fmla="*/ 1240140 w 2922768"/>
              <a:gd name="connsiteY73" fmla="*/ 1130534 h 3051110"/>
              <a:gd name="connsiteX74" fmla="*/ 1063235 w 2922768"/>
              <a:gd name="connsiteY74" fmla="*/ 834760 h 3051110"/>
              <a:gd name="connsiteX75" fmla="*/ 808296 w 2922768"/>
              <a:gd name="connsiteY75" fmla="*/ 381660 h 3051110"/>
              <a:gd name="connsiteX76" fmla="*/ 740998 w 2922768"/>
              <a:gd name="connsiteY76" fmla="*/ 188548 h 3051110"/>
              <a:gd name="connsiteX77" fmla="*/ 748276 w 2922768"/>
              <a:gd name="connsiteY77" fmla="*/ 184126 h 3051110"/>
              <a:gd name="connsiteX78" fmla="*/ 2069467 w 2922768"/>
              <a:gd name="connsiteY78" fmla="*/ 119985 h 3051110"/>
              <a:gd name="connsiteX79" fmla="*/ 2202616 w 2922768"/>
              <a:gd name="connsiteY79" fmla="*/ 184126 h 3051110"/>
              <a:gd name="connsiteX80" fmla="*/ 2328398 w 2922768"/>
              <a:gd name="connsiteY80" fmla="*/ 260541 h 3051110"/>
              <a:gd name="connsiteX81" fmla="*/ 2342364 w 2922768"/>
              <a:gd name="connsiteY81" fmla="*/ 270984 h 3051110"/>
              <a:gd name="connsiteX82" fmla="*/ 2352474 w 2922768"/>
              <a:gd name="connsiteY82" fmla="*/ 285726 h 3051110"/>
              <a:gd name="connsiteX83" fmla="*/ 2420998 w 2922768"/>
              <a:gd name="connsiteY83" fmla="*/ 553111 h 3051110"/>
              <a:gd name="connsiteX84" fmla="*/ 2315695 w 2922768"/>
              <a:gd name="connsiteY84" fmla="*/ 943421 h 3051110"/>
              <a:gd name="connsiteX85" fmla="*/ 2230668 w 2922768"/>
              <a:gd name="connsiteY85" fmla="*/ 968593 h 3051110"/>
              <a:gd name="connsiteX86" fmla="*/ 2105227 w 2922768"/>
              <a:gd name="connsiteY86" fmla="*/ 928737 h 3051110"/>
              <a:gd name="connsiteX87" fmla="*/ 1904268 w 2922768"/>
              <a:gd name="connsiteY87" fmla="*/ 657017 h 3051110"/>
              <a:gd name="connsiteX88" fmla="*/ 1848889 w 2922768"/>
              <a:gd name="connsiteY88" fmla="*/ 326561 h 3051110"/>
              <a:gd name="connsiteX89" fmla="*/ 2060267 w 2922768"/>
              <a:gd name="connsiteY89" fmla="*/ 120880 h 3051110"/>
              <a:gd name="connsiteX90" fmla="*/ 1475446 w 2922768"/>
              <a:gd name="connsiteY90" fmla="*/ 0 h 3051110"/>
              <a:gd name="connsiteX91" fmla="*/ 1571636 w 2922768"/>
              <a:gd name="connsiteY91" fmla="*/ 4857 h 3051110"/>
              <a:gd name="connsiteX92" fmla="*/ 1560527 w 2922768"/>
              <a:gd name="connsiteY92" fmla="*/ 25054 h 3051110"/>
              <a:gd name="connsiteX93" fmla="*/ 1584161 w 2922768"/>
              <a:gd name="connsiteY93" fmla="*/ 665267 h 3051110"/>
              <a:gd name="connsiteX94" fmla="*/ 1750717 w 2922768"/>
              <a:gd name="connsiteY94" fmla="*/ 1030265 h 3051110"/>
              <a:gd name="connsiteX95" fmla="*/ 1876159 w 2922768"/>
              <a:gd name="connsiteY95" fmla="*/ 1291497 h 3051110"/>
              <a:gd name="connsiteX96" fmla="*/ 2034335 w 2922768"/>
              <a:gd name="connsiteY96" fmla="*/ 2747850 h 3051110"/>
              <a:gd name="connsiteX97" fmla="*/ 1981616 w 2922768"/>
              <a:gd name="connsiteY97" fmla="*/ 2963303 h 3051110"/>
              <a:gd name="connsiteX98" fmla="*/ 1929100 w 2922768"/>
              <a:gd name="connsiteY98" fmla="*/ 2982524 h 3051110"/>
              <a:gd name="connsiteX99" fmla="*/ 1867141 w 2922768"/>
              <a:gd name="connsiteY99" fmla="*/ 2998455 h 3051110"/>
              <a:gd name="connsiteX100" fmla="*/ 1933202 w 2922768"/>
              <a:gd name="connsiteY100" fmla="*/ 2728564 h 3051110"/>
              <a:gd name="connsiteX101" fmla="*/ 1781624 w 2922768"/>
              <a:gd name="connsiteY101" fmla="*/ 1332052 h 3051110"/>
              <a:gd name="connsiteX102" fmla="*/ 1658698 w 2922768"/>
              <a:gd name="connsiteY102" fmla="*/ 1076275 h 3051110"/>
              <a:gd name="connsiteX103" fmla="*/ 1487248 w 2922768"/>
              <a:gd name="connsiteY103" fmla="*/ 700089 h 3051110"/>
              <a:gd name="connsiteX104" fmla="*/ 1433256 w 2922768"/>
              <a:gd name="connsiteY104" fmla="*/ 80194 h 3051110"/>
              <a:gd name="connsiteX105" fmla="*/ 1460077 w 2922768"/>
              <a:gd name="connsiteY105" fmla="*/ 776 h 305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22768" h="3051110">
                <a:moveTo>
                  <a:pt x="2563795" y="1552210"/>
                </a:moveTo>
                <a:cubicBezTo>
                  <a:pt x="2699565" y="1554447"/>
                  <a:pt x="2821027" y="1663137"/>
                  <a:pt x="2868505" y="1784034"/>
                </a:cubicBezTo>
                <a:cubicBezTo>
                  <a:pt x="2895216" y="1851999"/>
                  <a:pt x="2904620" y="1923355"/>
                  <a:pt x="2904952" y="1993908"/>
                </a:cubicBezTo>
                <a:lnTo>
                  <a:pt x="2901426" y="2063877"/>
                </a:lnTo>
                <a:lnTo>
                  <a:pt x="2881115" y="2119370"/>
                </a:lnTo>
                <a:cubicBezTo>
                  <a:pt x="2861816" y="2164999"/>
                  <a:pt x="2840360" y="2209493"/>
                  <a:pt x="2816875" y="2252725"/>
                </a:cubicBezTo>
                <a:lnTo>
                  <a:pt x="2753647" y="2356801"/>
                </a:lnTo>
                <a:lnTo>
                  <a:pt x="2785298" y="2183714"/>
                </a:lnTo>
                <a:cubicBezTo>
                  <a:pt x="2802498" y="2067362"/>
                  <a:pt x="2817042" y="1933949"/>
                  <a:pt x="2772851" y="1821512"/>
                </a:cubicBezTo>
                <a:cubicBezTo>
                  <a:pt x="2735232" y="1725578"/>
                  <a:pt x="2630488" y="1636077"/>
                  <a:pt x="2527002" y="1658592"/>
                </a:cubicBezTo>
                <a:cubicBezTo>
                  <a:pt x="2427152" y="1680268"/>
                  <a:pt x="2367018" y="1795361"/>
                  <a:pt x="2359047" y="1897729"/>
                </a:cubicBezTo>
                <a:cubicBezTo>
                  <a:pt x="2352194" y="1986531"/>
                  <a:pt x="2371773" y="2075473"/>
                  <a:pt x="2392610" y="2169449"/>
                </a:cubicBezTo>
                <a:cubicBezTo>
                  <a:pt x="2399042" y="2198397"/>
                  <a:pt x="2405616" y="2228184"/>
                  <a:pt x="2411349" y="2257972"/>
                </a:cubicBezTo>
                <a:cubicBezTo>
                  <a:pt x="2433445" y="2372506"/>
                  <a:pt x="2442622" y="2489234"/>
                  <a:pt x="2439484" y="2605653"/>
                </a:cubicBezTo>
                <a:lnTo>
                  <a:pt x="2430857" y="2713952"/>
                </a:lnTo>
                <a:lnTo>
                  <a:pt x="2328398" y="2790569"/>
                </a:lnTo>
                <a:lnTo>
                  <a:pt x="2317822" y="2796995"/>
                </a:lnTo>
                <a:lnTo>
                  <a:pt x="2323473" y="2766546"/>
                </a:lnTo>
                <a:cubicBezTo>
                  <a:pt x="2344975" y="2604187"/>
                  <a:pt x="2341147" y="2438548"/>
                  <a:pt x="2310101" y="2277550"/>
                </a:cubicBezTo>
                <a:cubicBezTo>
                  <a:pt x="2304646" y="2249161"/>
                  <a:pt x="2298214" y="2220073"/>
                  <a:pt x="2291921" y="2191824"/>
                </a:cubicBezTo>
                <a:cubicBezTo>
                  <a:pt x="2270385" y="2094631"/>
                  <a:pt x="2248009" y="1993943"/>
                  <a:pt x="2256120" y="1889897"/>
                </a:cubicBezTo>
                <a:cubicBezTo>
                  <a:pt x="2266609" y="1753827"/>
                  <a:pt x="2348978" y="1591746"/>
                  <a:pt x="2504906" y="1558043"/>
                </a:cubicBezTo>
                <a:cubicBezTo>
                  <a:pt x="2524712" y="1553743"/>
                  <a:pt x="2544399" y="1551890"/>
                  <a:pt x="2563795" y="1552210"/>
                </a:cubicBezTo>
                <a:close/>
                <a:moveTo>
                  <a:pt x="40340" y="1012169"/>
                </a:moveTo>
                <a:lnTo>
                  <a:pt x="68651" y="1057815"/>
                </a:lnTo>
                <a:cubicBezTo>
                  <a:pt x="129205" y="1153749"/>
                  <a:pt x="191856" y="1252900"/>
                  <a:pt x="247375" y="1354847"/>
                </a:cubicBezTo>
                <a:cubicBezTo>
                  <a:pt x="401904" y="1639014"/>
                  <a:pt x="463577" y="1889059"/>
                  <a:pt x="435607" y="2119245"/>
                </a:cubicBezTo>
                <a:cubicBezTo>
                  <a:pt x="423127" y="2222242"/>
                  <a:pt x="388226" y="2323586"/>
                  <a:pt x="335214" y="2412954"/>
                </a:cubicBezTo>
                <a:lnTo>
                  <a:pt x="287589" y="2481688"/>
                </a:lnTo>
                <a:lnTo>
                  <a:pt x="222847" y="2395110"/>
                </a:lnTo>
                <a:lnTo>
                  <a:pt x="252178" y="2350699"/>
                </a:lnTo>
                <a:cubicBezTo>
                  <a:pt x="295639" y="2273838"/>
                  <a:pt x="323329" y="2188679"/>
                  <a:pt x="333240" y="2107078"/>
                </a:cubicBezTo>
                <a:cubicBezTo>
                  <a:pt x="358412" y="1898848"/>
                  <a:pt x="300656" y="1668941"/>
                  <a:pt x="156755" y="1404353"/>
                </a:cubicBezTo>
                <a:lnTo>
                  <a:pt x="0" y="1143762"/>
                </a:lnTo>
                <a:lnTo>
                  <a:pt x="18477" y="1071902"/>
                </a:lnTo>
                <a:close/>
                <a:moveTo>
                  <a:pt x="2672108" y="581196"/>
                </a:moveTo>
                <a:lnTo>
                  <a:pt x="2740460" y="672603"/>
                </a:lnTo>
                <a:cubicBezTo>
                  <a:pt x="2795291" y="753763"/>
                  <a:pt x="2842517" y="840483"/>
                  <a:pt x="2881115" y="931740"/>
                </a:cubicBezTo>
                <a:lnTo>
                  <a:pt x="2922768" y="1045542"/>
                </a:lnTo>
                <a:lnTo>
                  <a:pt x="2826832" y="875176"/>
                </a:lnTo>
                <a:cubicBezTo>
                  <a:pt x="2797255" y="824272"/>
                  <a:pt x="2767188" y="772494"/>
                  <a:pt x="2738694" y="719440"/>
                </a:cubicBezTo>
                <a:close/>
                <a:moveTo>
                  <a:pt x="380596" y="464561"/>
                </a:moveTo>
                <a:lnTo>
                  <a:pt x="404142" y="505844"/>
                </a:lnTo>
                <a:cubicBezTo>
                  <a:pt x="487036" y="637124"/>
                  <a:pt x="580628" y="763160"/>
                  <a:pt x="672646" y="887063"/>
                </a:cubicBezTo>
                <a:cubicBezTo>
                  <a:pt x="876681" y="1161860"/>
                  <a:pt x="1087709" y="1446027"/>
                  <a:pt x="1181685" y="1782356"/>
                </a:cubicBezTo>
                <a:cubicBezTo>
                  <a:pt x="1257622" y="2054357"/>
                  <a:pt x="1257202" y="2352788"/>
                  <a:pt x="1180426" y="2694851"/>
                </a:cubicBezTo>
                <a:cubicBezTo>
                  <a:pt x="1163225" y="2771417"/>
                  <a:pt x="1142624" y="2848087"/>
                  <a:pt x="1119676" y="2924159"/>
                </a:cubicBezTo>
                <a:lnTo>
                  <a:pt x="1094158" y="3001131"/>
                </a:lnTo>
                <a:lnTo>
                  <a:pt x="1021793" y="2982524"/>
                </a:lnTo>
                <a:lnTo>
                  <a:pt x="995297" y="2972827"/>
                </a:lnTo>
                <a:lnTo>
                  <a:pt x="1027255" y="2875121"/>
                </a:lnTo>
                <a:cubicBezTo>
                  <a:pt x="1134754" y="2512813"/>
                  <a:pt x="1179745" y="2157266"/>
                  <a:pt x="1082814" y="1810186"/>
                </a:cubicBezTo>
                <a:cubicBezTo>
                  <a:pt x="994012" y="1492176"/>
                  <a:pt x="788718" y="1215840"/>
                  <a:pt x="590277" y="948455"/>
                </a:cubicBezTo>
                <a:cubicBezTo>
                  <a:pt x="495881" y="821335"/>
                  <a:pt x="399877" y="692048"/>
                  <a:pt x="314518" y="556398"/>
                </a:cubicBezTo>
                <a:lnTo>
                  <a:pt x="307833" y="544621"/>
                </a:lnTo>
                <a:close/>
                <a:moveTo>
                  <a:pt x="2103828" y="219720"/>
                </a:moveTo>
                <a:cubicBezTo>
                  <a:pt x="2103129" y="219859"/>
                  <a:pt x="2102570" y="219859"/>
                  <a:pt x="2102150" y="219859"/>
                </a:cubicBezTo>
                <a:cubicBezTo>
                  <a:pt x="2035583" y="219859"/>
                  <a:pt x="1968317" y="278034"/>
                  <a:pt x="1948459" y="352993"/>
                </a:cubicBezTo>
                <a:cubicBezTo>
                  <a:pt x="1916714" y="472840"/>
                  <a:pt x="2045932" y="773368"/>
                  <a:pt x="2158088" y="840215"/>
                </a:cubicBezTo>
                <a:cubicBezTo>
                  <a:pt x="2202280" y="866646"/>
                  <a:pt x="2236262" y="872379"/>
                  <a:pt x="2259197" y="857416"/>
                </a:cubicBezTo>
                <a:cubicBezTo>
                  <a:pt x="2314436" y="821196"/>
                  <a:pt x="2333176" y="678133"/>
                  <a:pt x="2318771" y="566397"/>
                </a:cubicBezTo>
                <a:cubicBezTo>
                  <a:pt x="2308423" y="486125"/>
                  <a:pt x="2297794" y="403058"/>
                  <a:pt x="2261295" y="333834"/>
                </a:cubicBezTo>
                <a:cubicBezTo>
                  <a:pt x="2225214" y="265309"/>
                  <a:pt x="2163402" y="220558"/>
                  <a:pt x="2103828" y="219720"/>
                </a:cubicBezTo>
                <a:close/>
                <a:moveTo>
                  <a:pt x="834739" y="142475"/>
                </a:moveTo>
                <a:lnTo>
                  <a:pt x="902692" y="340266"/>
                </a:lnTo>
                <a:cubicBezTo>
                  <a:pt x="970237" y="493397"/>
                  <a:pt x="1061976" y="639116"/>
                  <a:pt x="1150499" y="780081"/>
                </a:cubicBezTo>
                <a:cubicBezTo>
                  <a:pt x="1211751" y="877553"/>
                  <a:pt x="1275101" y="978242"/>
                  <a:pt x="1330900" y="1081728"/>
                </a:cubicBezTo>
                <a:cubicBezTo>
                  <a:pt x="1532138" y="1454837"/>
                  <a:pt x="1639260" y="1885982"/>
                  <a:pt x="1640378" y="2328315"/>
                </a:cubicBezTo>
                <a:cubicBezTo>
                  <a:pt x="1641008" y="2548223"/>
                  <a:pt x="1615486" y="2766173"/>
                  <a:pt x="1565246" y="2976343"/>
                </a:cubicBezTo>
                <a:lnTo>
                  <a:pt x="1543592" y="3047669"/>
                </a:lnTo>
                <a:lnTo>
                  <a:pt x="1475446" y="3051110"/>
                </a:lnTo>
                <a:lnTo>
                  <a:pt x="1436287" y="3049133"/>
                </a:lnTo>
                <a:lnTo>
                  <a:pt x="1468401" y="2942977"/>
                </a:lnTo>
                <a:cubicBezTo>
                  <a:pt x="1612847" y="2334739"/>
                  <a:pt x="1536543" y="1680129"/>
                  <a:pt x="1240140" y="1130534"/>
                </a:cubicBezTo>
                <a:cubicBezTo>
                  <a:pt x="1185879" y="1029985"/>
                  <a:pt x="1123508" y="930695"/>
                  <a:pt x="1063235" y="834760"/>
                </a:cubicBezTo>
                <a:cubicBezTo>
                  <a:pt x="972615" y="690579"/>
                  <a:pt x="878918" y="541643"/>
                  <a:pt x="808296" y="381660"/>
                </a:cubicBezTo>
                <a:lnTo>
                  <a:pt x="740998" y="188548"/>
                </a:lnTo>
                <a:lnTo>
                  <a:pt x="748276" y="184126"/>
                </a:lnTo>
                <a:close/>
                <a:moveTo>
                  <a:pt x="2069467" y="119985"/>
                </a:moveTo>
                <a:lnTo>
                  <a:pt x="2202616" y="184126"/>
                </a:lnTo>
                <a:cubicBezTo>
                  <a:pt x="2245848" y="207612"/>
                  <a:pt x="2287818" y="233126"/>
                  <a:pt x="2328398" y="260541"/>
                </a:cubicBezTo>
                <a:lnTo>
                  <a:pt x="2342364" y="270984"/>
                </a:lnTo>
                <a:lnTo>
                  <a:pt x="2352474" y="285726"/>
                </a:lnTo>
                <a:cubicBezTo>
                  <a:pt x="2397644" y="371312"/>
                  <a:pt x="2410091" y="467945"/>
                  <a:pt x="2420998" y="553111"/>
                </a:cubicBezTo>
                <a:cubicBezTo>
                  <a:pt x="2435123" y="663170"/>
                  <a:pt x="2428970" y="869163"/>
                  <a:pt x="2315695" y="943421"/>
                </a:cubicBezTo>
                <a:cubicBezTo>
                  <a:pt x="2294997" y="956986"/>
                  <a:pt x="2266749" y="968593"/>
                  <a:pt x="2230668" y="968593"/>
                </a:cubicBezTo>
                <a:cubicBezTo>
                  <a:pt x="2196266" y="968593"/>
                  <a:pt x="2154452" y="958105"/>
                  <a:pt x="2105227" y="928737"/>
                </a:cubicBezTo>
                <a:cubicBezTo>
                  <a:pt x="2034325" y="886504"/>
                  <a:pt x="1959228" y="784836"/>
                  <a:pt x="1904268" y="657017"/>
                </a:cubicBezTo>
                <a:cubicBezTo>
                  <a:pt x="1877697" y="595065"/>
                  <a:pt x="1818962" y="438997"/>
                  <a:pt x="1848889" y="326561"/>
                </a:cubicBezTo>
                <a:cubicBezTo>
                  <a:pt x="1876789" y="221449"/>
                  <a:pt x="1963362" y="139680"/>
                  <a:pt x="2060267" y="120880"/>
                </a:cubicBezTo>
                <a:close/>
                <a:moveTo>
                  <a:pt x="1475446" y="0"/>
                </a:moveTo>
                <a:lnTo>
                  <a:pt x="1571636" y="4857"/>
                </a:lnTo>
                <a:lnTo>
                  <a:pt x="1560527" y="25054"/>
                </a:lnTo>
                <a:cubicBezTo>
                  <a:pt x="1467949" y="245871"/>
                  <a:pt x="1522349" y="495075"/>
                  <a:pt x="1584161" y="665267"/>
                </a:cubicBezTo>
                <a:cubicBezTo>
                  <a:pt x="1629611" y="790150"/>
                  <a:pt x="1691143" y="912235"/>
                  <a:pt x="1750717" y="1030265"/>
                </a:cubicBezTo>
                <a:cubicBezTo>
                  <a:pt x="1793370" y="1114872"/>
                  <a:pt x="1837562" y="1202415"/>
                  <a:pt x="1876159" y="1291497"/>
                </a:cubicBezTo>
                <a:cubicBezTo>
                  <a:pt x="2073342" y="1746521"/>
                  <a:pt x="2124178" y="2259832"/>
                  <a:pt x="2034335" y="2747850"/>
                </a:cubicBezTo>
                <a:lnTo>
                  <a:pt x="1981616" y="2963303"/>
                </a:lnTo>
                <a:lnTo>
                  <a:pt x="1929100" y="2982524"/>
                </a:lnTo>
                <a:lnTo>
                  <a:pt x="1867141" y="2998455"/>
                </a:lnTo>
                <a:lnTo>
                  <a:pt x="1933202" y="2728564"/>
                </a:lnTo>
                <a:cubicBezTo>
                  <a:pt x="2019395" y="2260575"/>
                  <a:pt x="1970678" y="1768372"/>
                  <a:pt x="1781624" y="1332052"/>
                </a:cubicBezTo>
                <a:cubicBezTo>
                  <a:pt x="1744285" y="1245768"/>
                  <a:pt x="1700792" y="1159623"/>
                  <a:pt x="1658698" y="1076275"/>
                </a:cubicBezTo>
                <a:cubicBezTo>
                  <a:pt x="1597726" y="955587"/>
                  <a:pt x="1534795" y="830705"/>
                  <a:pt x="1487248" y="700089"/>
                </a:cubicBezTo>
                <a:cubicBezTo>
                  <a:pt x="1427534" y="536119"/>
                  <a:pt x="1374779" y="304161"/>
                  <a:pt x="1433256" y="80194"/>
                </a:cubicBezTo>
                <a:lnTo>
                  <a:pt x="1460077" y="776"/>
                </a:lnTo>
                <a:close/>
              </a:path>
            </a:pathLst>
          </a:custGeom>
          <a:noFill/>
          <a:ln w="31750" cap="flat">
            <a:solidFill>
              <a:schemeClr val="accent1"/>
            </a:solid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B8855D4E-3A76-4756-AC82-26E68F4DBCBD}"/>
              </a:ext>
            </a:extLst>
          </p:cNvPr>
          <p:cNvSpPr/>
          <p:nvPr/>
        </p:nvSpPr>
        <p:spPr>
          <a:xfrm rot="9900000">
            <a:off x="-958733" y="336866"/>
            <a:ext cx="2850669" cy="2975846"/>
          </a:xfrm>
          <a:custGeom>
            <a:avLst/>
            <a:gdLst>
              <a:gd name="connsiteX0" fmla="*/ 2563795 w 2922768"/>
              <a:gd name="connsiteY0" fmla="*/ 1552210 h 3051110"/>
              <a:gd name="connsiteX1" fmla="*/ 2868505 w 2922768"/>
              <a:gd name="connsiteY1" fmla="*/ 1784034 h 3051110"/>
              <a:gd name="connsiteX2" fmla="*/ 2904952 w 2922768"/>
              <a:gd name="connsiteY2" fmla="*/ 1993908 h 3051110"/>
              <a:gd name="connsiteX3" fmla="*/ 2901426 w 2922768"/>
              <a:gd name="connsiteY3" fmla="*/ 2063877 h 3051110"/>
              <a:gd name="connsiteX4" fmla="*/ 2881115 w 2922768"/>
              <a:gd name="connsiteY4" fmla="*/ 2119370 h 3051110"/>
              <a:gd name="connsiteX5" fmla="*/ 2816875 w 2922768"/>
              <a:gd name="connsiteY5" fmla="*/ 2252725 h 3051110"/>
              <a:gd name="connsiteX6" fmla="*/ 2753647 w 2922768"/>
              <a:gd name="connsiteY6" fmla="*/ 2356801 h 3051110"/>
              <a:gd name="connsiteX7" fmla="*/ 2785298 w 2922768"/>
              <a:gd name="connsiteY7" fmla="*/ 2183714 h 3051110"/>
              <a:gd name="connsiteX8" fmla="*/ 2772851 w 2922768"/>
              <a:gd name="connsiteY8" fmla="*/ 1821512 h 3051110"/>
              <a:gd name="connsiteX9" fmla="*/ 2527002 w 2922768"/>
              <a:gd name="connsiteY9" fmla="*/ 1658592 h 3051110"/>
              <a:gd name="connsiteX10" fmla="*/ 2359047 w 2922768"/>
              <a:gd name="connsiteY10" fmla="*/ 1897729 h 3051110"/>
              <a:gd name="connsiteX11" fmla="*/ 2392610 w 2922768"/>
              <a:gd name="connsiteY11" fmla="*/ 2169449 h 3051110"/>
              <a:gd name="connsiteX12" fmla="*/ 2411349 w 2922768"/>
              <a:gd name="connsiteY12" fmla="*/ 2257972 h 3051110"/>
              <a:gd name="connsiteX13" fmla="*/ 2439484 w 2922768"/>
              <a:gd name="connsiteY13" fmla="*/ 2605653 h 3051110"/>
              <a:gd name="connsiteX14" fmla="*/ 2430857 w 2922768"/>
              <a:gd name="connsiteY14" fmla="*/ 2713952 h 3051110"/>
              <a:gd name="connsiteX15" fmla="*/ 2328398 w 2922768"/>
              <a:gd name="connsiteY15" fmla="*/ 2790569 h 3051110"/>
              <a:gd name="connsiteX16" fmla="*/ 2317822 w 2922768"/>
              <a:gd name="connsiteY16" fmla="*/ 2796995 h 3051110"/>
              <a:gd name="connsiteX17" fmla="*/ 2323473 w 2922768"/>
              <a:gd name="connsiteY17" fmla="*/ 2766546 h 3051110"/>
              <a:gd name="connsiteX18" fmla="*/ 2310101 w 2922768"/>
              <a:gd name="connsiteY18" fmla="*/ 2277550 h 3051110"/>
              <a:gd name="connsiteX19" fmla="*/ 2291921 w 2922768"/>
              <a:gd name="connsiteY19" fmla="*/ 2191824 h 3051110"/>
              <a:gd name="connsiteX20" fmla="*/ 2256120 w 2922768"/>
              <a:gd name="connsiteY20" fmla="*/ 1889897 h 3051110"/>
              <a:gd name="connsiteX21" fmla="*/ 2504906 w 2922768"/>
              <a:gd name="connsiteY21" fmla="*/ 1558043 h 3051110"/>
              <a:gd name="connsiteX22" fmla="*/ 2563795 w 2922768"/>
              <a:gd name="connsiteY22" fmla="*/ 1552210 h 3051110"/>
              <a:gd name="connsiteX23" fmla="*/ 40340 w 2922768"/>
              <a:gd name="connsiteY23" fmla="*/ 1012169 h 3051110"/>
              <a:gd name="connsiteX24" fmla="*/ 68651 w 2922768"/>
              <a:gd name="connsiteY24" fmla="*/ 1057815 h 3051110"/>
              <a:gd name="connsiteX25" fmla="*/ 247375 w 2922768"/>
              <a:gd name="connsiteY25" fmla="*/ 1354847 h 3051110"/>
              <a:gd name="connsiteX26" fmla="*/ 435607 w 2922768"/>
              <a:gd name="connsiteY26" fmla="*/ 2119245 h 3051110"/>
              <a:gd name="connsiteX27" fmla="*/ 335214 w 2922768"/>
              <a:gd name="connsiteY27" fmla="*/ 2412954 h 3051110"/>
              <a:gd name="connsiteX28" fmla="*/ 287589 w 2922768"/>
              <a:gd name="connsiteY28" fmla="*/ 2481688 h 3051110"/>
              <a:gd name="connsiteX29" fmla="*/ 222847 w 2922768"/>
              <a:gd name="connsiteY29" fmla="*/ 2395110 h 3051110"/>
              <a:gd name="connsiteX30" fmla="*/ 252178 w 2922768"/>
              <a:gd name="connsiteY30" fmla="*/ 2350699 h 3051110"/>
              <a:gd name="connsiteX31" fmla="*/ 333240 w 2922768"/>
              <a:gd name="connsiteY31" fmla="*/ 2107078 h 3051110"/>
              <a:gd name="connsiteX32" fmla="*/ 156755 w 2922768"/>
              <a:gd name="connsiteY32" fmla="*/ 1404353 h 3051110"/>
              <a:gd name="connsiteX33" fmla="*/ 0 w 2922768"/>
              <a:gd name="connsiteY33" fmla="*/ 1143762 h 3051110"/>
              <a:gd name="connsiteX34" fmla="*/ 18477 w 2922768"/>
              <a:gd name="connsiteY34" fmla="*/ 1071902 h 3051110"/>
              <a:gd name="connsiteX35" fmla="*/ 2672108 w 2922768"/>
              <a:gd name="connsiteY35" fmla="*/ 581196 h 3051110"/>
              <a:gd name="connsiteX36" fmla="*/ 2740460 w 2922768"/>
              <a:gd name="connsiteY36" fmla="*/ 672603 h 3051110"/>
              <a:gd name="connsiteX37" fmla="*/ 2881115 w 2922768"/>
              <a:gd name="connsiteY37" fmla="*/ 931740 h 3051110"/>
              <a:gd name="connsiteX38" fmla="*/ 2922768 w 2922768"/>
              <a:gd name="connsiteY38" fmla="*/ 1045542 h 3051110"/>
              <a:gd name="connsiteX39" fmla="*/ 2826832 w 2922768"/>
              <a:gd name="connsiteY39" fmla="*/ 875176 h 3051110"/>
              <a:gd name="connsiteX40" fmla="*/ 2738694 w 2922768"/>
              <a:gd name="connsiteY40" fmla="*/ 719440 h 3051110"/>
              <a:gd name="connsiteX41" fmla="*/ 380596 w 2922768"/>
              <a:gd name="connsiteY41" fmla="*/ 464561 h 3051110"/>
              <a:gd name="connsiteX42" fmla="*/ 404142 w 2922768"/>
              <a:gd name="connsiteY42" fmla="*/ 505844 h 3051110"/>
              <a:gd name="connsiteX43" fmla="*/ 672646 w 2922768"/>
              <a:gd name="connsiteY43" fmla="*/ 887063 h 3051110"/>
              <a:gd name="connsiteX44" fmla="*/ 1181685 w 2922768"/>
              <a:gd name="connsiteY44" fmla="*/ 1782356 h 3051110"/>
              <a:gd name="connsiteX45" fmla="*/ 1180426 w 2922768"/>
              <a:gd name="connsiteY45" fmla="*/ 2694851 h 3051110"/>
              <a:gd name="connsiteX46" fmla="*/ 1119676 w 2922768"/>
              <a:gd name="connsiteY46" fmla="*/ 2924159 h 3051110"/>
              <a:gd name="connsiteX47" fmla="*/ 1094158 w 2922768"/>
              <a:gd name="connsiteY47" fmla="*/ 3001131 h 3051110"/>
              <a:gd name="connsiteX48" fmla="*/ 1021793 w 2922768"/>
              <a:gd name="connsiteY48" fmla="*/ 2982524 h 3051110"/>
              <a:gd name="connsiteX49" fmla="*/ 995297 w 2922768"/>
              <a:gd name="connsiteY49" fmla="*/ 2972827 h 3051110"/>
              <a:gd name="connsiteX50" fmla="*/ 1027255 w 2922768"/>
              <a:gd name="connsiteY50" fmla="*/ 2875121 h 3051110"/>
              <a:gd name="connsiteX51" fmla="*/ 1082814 w 2922768"/>
              <a:gd name="connsiteY51" fmla="*/ 1810186 h 3051110"/>
              <a:gd name="connsiteX52" fmla="*/ 590277 w 2922768"/>
              <a:gd name="connsiteY52" fmla="*/ 948455 h 3051110"/>
              <a:gd name="connsiteX53" fmla="*/ 314518 w 2922768"/>
              <a:gd name="connsiteY53" fmla="*/ 556398 h 3051110"/>
              <a:gd name="connsiteX54" fmla="*/ 307833 w 2922768"/>
              <a:gd name="connsiteY54" fmla="*/ 544621 h 3051110"/>
              <a:gd name="connsiteX55" fmla="*/ 2103828 w 2922768"/>
              <a:gd name="connsiteY55" fmla="*/ 219720 h 3051110"/>
              <a:gd name="connsiteX56" fmla="*/ 2102150 w 2922768"/>
              <a:gd name="connsiteY56" fmla="*/ 219859 h 3051110"/>
              <a:gd name="connsiteX57" fmla="*/ 1948459 w 2922768"/>
              <a:gd name="connsiteY57" fmla="*/ 352993 h 3051110"/>
              <a:gd name="connsiteX58" fmla="*/ 2158088 w 2922768"/>
              <a:gd name="connsiteY58" fmla="*/ 840215 h 3051110"/>
              <a:gd name="connsiteX59" fmla="*/ 2259197 w 2922768"/>
              <a:gd name="connsiteY59" fmla="*/ 857416 h 3051110"/>
              <a:gd name="connsiteX60" fmla="*/ 2318771 w 2922768"/>
              <a:gd name="connsiteY60" fmla="*/ 566397 h 3051110"/>
              <a:gd name="connsiteX61" fmla="*/ 2261295 w 2922768"/>
              <a:gd name="connsiteY61" fmla="*/ 333834 h 3051110"/>
              <a:gd name="connsiteX62" fmla="*/ 2103828 w 2922768"/>
              <a:gd name="connsiteY62" fmla="*/ 219720 h 3051110"/>
              <a:gd name="connsiteX63" fmla="*/ 834739 w 2922768"/>
              <a:gd name="connsiteY63" fmla="*/ 142475 h 3051110"/>
              <a:gd name="connsiteX64" fmla="*/ 902692 w 2922768"/>
              <a:gd name="connsiteY64" fmla="*/ 340266 h 3051110"/>
              <a:gd name="connsiteX65" fmla="*/ 1150499 w 2922768"/>
              <a:gd name="connsiteY65" fmla="*/ 780081 h 3051110"/>
              <a:gd name="connsiteX66" fmla="*/ 1330900 w 2922768"/>
              <a:gd name="connsiteY66" fmla="*/ 1081728 h 3051110"/>
              <a:gd name="connsiteX67" fmla="*/ 1640378 w 2922768"/>
              <a:gd name="connsiteY67" fmla="*/ 2328315 h 3051110"/>
              <a:gd name="connsiteX68" fmla="*/ 1565246 w 2922768"/>
              <a:gd name="connsiteY68" fmla="*/ 2976343 h 3051110"/>
              <a:gd name="connsiteX69" fmla="*/ 1543592 w 2922768"/>
              <a:gd name="connsiteY69" fmla="*/ 3047669 h 3051110"/>
              <a:gd name="connsiteX70" fmla="*/ 1475446 w 2922768"/>
              <a:gd name="connsiteY70" fmla="*/ 3051110 h 3051110"/>
              <a:gd name="connsiteX71" fmla="*/ 1436287 w 2922768"/>
              <a:gd name="connsiteY71" fmla="*/ 3049133 h 3051110"/>
              <a:gd name="connsiteX72" fmla="*/ 1468401 w 2922768"/>
              <a:gd name="connsiteY72" fmla="*/ 2942977 h 3051110"/>
              <a:gd name="connsiteX73" fmla="*/ 1240140 w 2922768"/>
              <a:gd name="connsiteY73" fmla="*/ 1130534 h 3051110"/>
              <a:gd name="connsiteX74" fmla="*/ 1063235 w 2922768"/>
              <a:gd name="connsiteY74" fmla="*/ 834760 h 3051110"/>
              <a:gd name="connsiteX75" fmla="*/ 808296 w 2922768"/>
              <a:gd name="connsiteY75" fmla="*/ 381660 h 3051110"/>
              <a:gd name="connsiteX76" fmla="*/ 740998 w 2922768"/>
              <a:gd name="connsiteY76" fmla="*/ 188548 h 3051110"/>
              <a:gd name="connsiteX77" fmla="*/ 748276 w 2922768"/>
              <a:gd name="connsiteY77" fmla="*/ 184126 h 3051110"/>
              <a:gd name="connsiteX78" fmla="*/ 2069467 w 2922768"/>
              <a:gd name="connsiteY78" fmla="*/ 119985 h 3051110"/>
              <a:gd name="connsiteX79" fmla="*/ 2202616 w 2922768"/>
              <a:gd name="connsiteY79" fmla="*/ 184126 h 3051110"/>
              <a:gd name="connsiteX80" fmla="*/ 2328398 w 2922768"/>
              <a:gd name="connsiteY80" fmla="*/ 260541 h 3051110"/>
              <a:gd name="connsiteX81" fmla="*/ 2342364 w 2922768"/>
              <a:gd name="connsiteY81" fmla="*/ 270984 h 3051110"/>
              <a:gd name="connsiteX82" fmla="*/ 2352474 w 2922768"/>
              <a:gd name="connsiteY82" fmla="*/ 285726 h 3051110"/>
              <a:gd name="connsiteX83" fmla="*/ 2420998 w 2922768"/>
              <a:gd name="connsiteY83" fmla="*/ 553111 h 3051110"/>
              <a:gd name="connsiteX84" fmla="*/ 2315695 w 2922768"/>
              <a:gd name="connsiteY84" fmla="*/ 943421 h 3051110"/>
              <a:gd name="connsiteX85" fmla="*/ 2230668 w 2922768"/>
              <a:gd name="connsiteY85" fmla="*/ 968593 h 3051110"/>
              <a:gd name="connsiteX86" fmla="*/ 2105227 w 2922768"/>
              <a:gd name="connsiteY86" fmla="*/ 928737 h 3051110"/>
              <a:gd name="connsiteX87" fmla="*/ 1904268 w 2922768"/>
              <a:gd name="connsiteY87" fmla="*/ 657017 h 3051110"/>
              <a:gd name="connsiteX88" fmla="*/ 1848889 w 2922768"/>
              <a:gd name="connsiteY88" fmla="*/ 326561 h 3051110"/>
              <a:gd name="connsiteX89" fmla="*/ 2060267 w 2922768"/>
              <a:gd name="connsiteY89" fmla="*/ 120880 h 3051110"/>
              <a:gd name="connsiteX90" fmla="*/ 1475446 w 2922768"/>
              <a:gd name="connsiteY90" fmla="*/ 0 h 3051110"/>
              <a:gd name="connsiteX91" fmla="*/ 1571636 w 2922768"/>
              <a:gd name="connsiteY91" fmla="*/ 4857 h 3051110"/>
              <a:gd name="connsiteX92" fmla="*/ 1560527 w 2922768"/>
              <a:gd name="connsiteY92" fmla="*/ 25054 h 3051110"/>
              <a:gd name="connsiteX93" fmla="*/ 1584161 w 2922768"/>
              <a:gd name="connsiteY93" fmla="*/ 665267 h 3051110"/>
              <a:gd name="connsiteX94" fmla="*/ 1750717 w 2922768"/>
              <a:gd name="connsiteY94" fmla="*/ 1030265 h 3051110"/>
              <a:gd name="connsiteX95" fmla="*/ 1876159 w 2922768"/>
              <a:gd name="connsiteY95" fmla="*/ 1291497 h 3051110"/>
              <a:gd name="connsiteX96" fmla="*/ 2034335 w 2922768"/>
              <a:gd name="connsiteY96" fmla="*/ 2747850 h 3051110"/>
              <a:gd name="connsiteX97" fmla="*/ 1981616 w 2922768"/>
              <a:gd name="connsiteY97" fmla="*/ 2963303 h 3051110"/>
              <a:gd name="connsiteX98" fmla="*/ 1929100 w 2922768"/>
              <a:gd name="connsiteY98" fmla="*/ 2982524 h 3051110"/>
              <a:gd name="connsiteX99" fmla="*/ 1867141 w 2922768"/>
              <a:gd name="connsiteY99" fmla="*/ 2998455 h 3051110"/>
              <a:gd name="connsiteX100" fmla="*/ 1933202 w 2922768"/>
              <a:gd name="connsiteY100" fmla="*/ 2728564 h 3051110"/>
              <a:gd name="connsiteX101" fmla="*/ 1781624 w 2922768"/>
              <a:gd name="connsiteY101" fmla="*/ 1332052 h 3051110"/>
              <a:gd name="connsiteX102" fmla="*/ 1658698 w 2922768"/>
              <a:gd name="connsiteY102" fmla="*/ 1076275 h 3051110"/>
              <a:gd name="connsiteX103" fmla="*/ 1487248 w 2922768"/>
              <a:gd name="connsiteY103" fmla="*/ 700089 h 3051110"/>
              <a:gd name="connsiteX104" fmla="*/ 1433256 w 2922768"/>
              <a:gd name="connsiteY104" fmla="*/ 80194 h 3051110"/>
              <a:gd name="connsiteX105" fmla="*/ 1460077 w 2922768"/>
              <a:gd name="connsiteY105" fmla="*/ 776 h 305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22768" h="3051110">
                <a:moveTo>
                  <a:pt x="2563795" y="1552210"/>
                </a:moveTo>
                <a:cubicBezTo>
                  <a:pt x="2699565" y="1554447"/>
                  <a:pt x="2821027" y="1663137"/>
                  <a:pt x="2868505" y="1784034"/>
                </a:cubicBezTo>
                <a:cubicBezTo>
                  <a:pt x="2895216" y="1851999"/>
                  <a:pt x="2904620" y="1923355"/>
                  <a:pt x="2904952" y="1993908"/>
                </a:cubicBezTo>
                <a:lnTo>
                  <a:pt x="2901426" y="2063877"/>
                </a:lnTo>
                <a:lnTo>
                  <a:pt x="2881115" y="2119370"/>
                </a:lnTo>
                <a:cubicBezTo>
                  <a:pt x="2861816" y="2164999"/>
                  <a:pt x="2840360" y="2209493"/>
                  <a:pt x="2816875" y="2252725"/>
                </a:cubicBezTo>
                <a:lnTo>
                  <a:pt x="2753647" y="2356801"/>
                </a:lnTo>
                <a:lnTo>
                  <a:pt x="2785298" y="2183714"/>
                </a:lnTo>
                <a:cubicBezTo>
                  <a:pt x="2802498" y="2067362"/>
                  <a:pt x="2817042" y="1933949"/>
                  <a:pt x="2772851" y="1821512"/>
                </a:cubicBezTo>
                <a:cubicBezTo>
                  <a:pt x="2735232" y="1725578"/>
                  <a:pt x="2630488" y="1636077"/>
                  <a:pt x="2527002" y="1658592"/>
                </a:cubicBezTo>
                <a:cubicBezTo>
                  <a:pt x="2427152" y="1680268"/>
                  <a:pt x="2367018" y="1795361"/>
                  <a:pt x="2359047" y="1897729"/>
                </a:cubicBezTo>
                <a:cubicBezTo>
                  <a:pt x="2352194" y="1986531"/>
                  <a:pt x="2371773" y="2075473"/>
                  <a:pt x="2392610" y="2169449"/>
                </a:cubicBezTo>
                <a:cubicBezTo>
                  <a:pt x="2399042" y="2198397"/>
                  <a:pt x="2405616" y="2228184"/>
                  <a:pt x="2411349" y="2257972"/>
                </a:cubicBezTo>
                <a:cubicBezTo>
                  <a:pt x="2433445" y="2372506"/>
                  <a:pt x="2442622" y="2489234"/>
                  <a:pt x="2439484" y="2605653"/>
                </a:cubicBezTo>
                <a:lnTo>
                  <a:pt x="2430857" y="2713952"/>
                </a:lnTo>
                <a:lnTo>
                  <a:pt x="2328398" y="2790569"/>
                </a:lnTo>
                <a:lnTo>
                  <a:pt x="2317822" y="2796995"/>
                </a:lnTo>
                <a:lnTo>
                  <a:pt x="2323473" y="2766546"/>
                </a:lnTo>
                <a:cubicBezTo>
                  <a:pt x="2344975" y="2604187"/>
                  <a:pt x="2341147" y="2438548"/>
                  <a:pt x="2310101" y="2277550"/>
                </a:cubicBezTo>
                <a:cubicBezTo>
                  <a:pt x="2304646" y="2249161"/>
                  <a:pt x="2298214" y="2220073"/>
                  <a:pt x="2291921" y="2191824"/>
                </a:cubicBezTo>
                <a:cubicBezTo>
                  <a:pt x="2270385" y="2094631"/>
                  <a:pt x="2248009" y="1993943"/>
                  <a:pt x="2256120" y="1889897"/>
                </a:cubicBezTo>
                <a:cubicBezTo>
                  <a:pt x="2266609" y="1753827"/>
                  <a:pt x="2348978" y="1591746"/>
                  <a:pt x="2504906" y="1558043"/>
                </a:cubicBezTo>
                <a:cubicBezTo>
                  <a:pt x="2524712" y="1553743"/>
                  <a:pt x="2544399" y="1551890"/>
                  <a:pt x="2563795" y="1552210"/>
                </a:cubicBezTo>
                <a:close/>
                <a:moveTo>
                  <a:pt x="40340" y="1012169"/>
                </a:moveTo>
                <a:lnTo>
                  <a:pt x="68651" y="1057815"/>
                </a:lnTo>
                <a:cubicBezTo>
                  <a:pt x="129205" y="1153749"/>
                  <a:pt x="191856" y="1252900"/>
                  <a:pt x="247375" y="1354847"/>
                </a:cubicBezTo>
                <a:cubicBezTo>
                  <a:pt x="401904" y="1639014"/>
                  <a:pt x="463577" y="1889059"/>
                  <a:pt x="435607" y="2119245"/>
                </a:cubicBezTo>
                <a:cubicBezTo>
                  <a:pt x="423127" y="2222242"/>
                  <a:pt x="388226" y="2323586"/>
                  <a:pt x="335214" y="2412954"/>
                </a:cubicBezTo>
                <a:lnTo>
                  <a:pt x="287589" y="2481688"/>
                </a:lnTo>
                <a:lnTo>
                  <a:pt x="222847" y="2395110"/>
                </a:lnTo>
                <a:lnTo>
                  <a:pt x="252178" y="2350699"/>
                </a:lnTo>
                <a:cubicBezTo>
                  <a:pt x="295639" y="2273838"/>
                  <a:pt x="323329" y="2188679"/>
                  <a:pt x="333240" y="2107078"/>
                </a:cubicBezTo>
                <a:cubicBezTo>
                  <a:pt x="358412" y="1898848"/>
                  <a:pt x="300656" y="1668941"/>
                  <a:pt x="156755" y="1404353"/>
                </a:cubicBezTo>
                <a:lnTo>
                  <a:pt x="0" y="1143762"/>
                </a:lnTo>
                <a:lnTo>
                  <a:pt x="18477" y="1071902"/>
                </a:lnTo>
                <a:close/>
                <a:moveTo>
                  <a:pt x="2672108" y="581196"/>
                </a:moveTo>
                <a:lnTo>
                  <a:pt x="2740460" y="672603"/>
                </a:lnTo>
                <a:cubicBezTo>
                  <a:pt x="2795291" y="753763"/>
                  <a:pt x="2842517" y="840483"/>
                  <a:pt x="2881115" y="931740"/>
                </a:cubicBezTo>
                <a:lnTo>
                  <a:pt x="2922768" y="1045542"/>
                </a:lnTo>
                <a:lnTo>
                  <a:pt x="2826832" y="875176"/>
                </a:lnTo>
                <a:cubicBezTo>
                  <a:pt x="2797255" y="824272"/>
                  <a:pt x="2767188" y="772494"/>
                  <a:pt x="2738694" y="719440"/>
                </a:cubicBezTo>
                <a:close/>
                <a:moveTo>
                  <a:pt x="380596" y="464561"/>
                </a:moveTo>
                <a:lnTo>
                  <a:pt x="404142" y="505844"/>
                </a:lnTo>
                <a:cubicBezTo>
                  <a:pt x="487036" y="637124"/>
                  <a:pt x="580628" y="763160"/>
                  <a:pt x="672646" y="887063"/>
                </a:cubicBezTo>
                <a:cubicBezTo>
                  <a:pt x="876681" y="1161860"/>
                  <a:pt x="1087709" y="1446027"/>
                  <a:pt x="1181685" y="1782356"/>
                </a:cubicBezTo>
                <a:cubicBezTo>
                  <a:pt x="1257622" y="2054357"/>
                  <a:pt x="1257202" y="2352788"/>
                  <a:pt x="1180426" y="2694851"/>
                </a:cubicBezTo>
                <a:cubicBezTo>
                  <a:pt x="1163225" y="2771417"/>
                  <a:pt x="1142624" y="2848087"/>
                  <a:pt x="1119676" y="2924159"/>
                </a:cubicBezTo>
                <a:lnTo>
                  <a:pt x="1094158" y="3001131"/>
                </a:lnTo>
                <a:lnTo>
                  <a:pt x="1021793" y="2982524"/>
                </a:lnTo>
                <a:lnTo>
                  <a:pt x="995297" y="2972827"/>
                </a:lnTo>
                <a:lnTo>
                  <a:pt x="1027255" y="2875121"/>
                </a:lnTo>
                <a:cubicBezTo>
                  <a:pt x="1134754" y="2512813"/>
                  <a:pt x="1179745" y="2157266"/>
                  <a:pt x="1082814" y="1810186"/>
                </a:cubicBezTo>
                <a:cubicBezTo>
                  <a:pt x="994012" y="1492176"/>
                  <a:pt x="788718" y="1215840"/>
                  <a:pt x="590277" y="948455"/>
                </a:cubicBezTo>
                <a:cubicBezTo>
                  <a:pt x="495881" y="821335"/>
                  <a:pt x="399877" y="692048"/>
                  <a:pt x="314518" y="556398"/>
                </a:cubicBezTo>
                <a:lnTo>
                  <a:pt x="307833" y="544621"/>
                </a:lnTo>
                <a:close/>
                <a:moveTo>
                  <a:pt x="2103828" y="219720"/>
                </a:moveTo>
                <a:cubicBezTo>
                  <a:pt x="2103129" y="219859"/>
                  <a:pt x="2102570" y="219859"/>
                  <a:pt x="2102150" y="219859"/>
                </a:cubicBezTo>
                <a:cubicBezTo>
                  <a:pt x="2035583" y="219859"/>
                  <a:pt x="1968317" y="278034"/>
                  <a:pt x="1948459" y="352993"/>
                </a:cubicBezTo>
                <a:cubicBezTo>
                  <a:pt x="1916714" y="472840"/>
                  <a:pt x="2045932" y="773368"/>
                  <a:pt x="2158088" y="840215"/>
                </a:cubicBezTo>
                <a:cubicBezTo>
                  <a:pt x="2202280" y="866646"/>
                  <a:pt x="2236262" y="872379"/>
                  <a:pt x="2259197" y="857416"/>
                </a:cubicBezTo>
                <a:cubicBezTo>
                  <a:pt x="2314436" y="821196"/>
                  <a:pt x="2333176" y="678133"/>
                  <a:pt x="2318771" y="566397"/>
                </a:cubicBezTo>
                <a:cubicBezTo>
                  <a:pt x="2308423" y="486125"/>
                  <a:pt x="2297794" y="403058"/>
                  <a:pt x="2261295" y="333834"/>
                </a:cubicBezTo>
                <a:cubicBezTo>
                  <a:pt x="2225214" y="265309"/>
                  <a:pt x="2163402" y="220558"/>
                  <a:pt x="2103828" y="219720"/>
                </a:cubicBezTo>
                <a:close/>
                <a:moveTo>
                  <a:pt x="834739" y="142475"/>
                </a:moveTo>
                <a:lnTo>
                  <a:pt x="902692" y="340266"/>
                </a:lnTo>
                <a:cubicBezTo>
                  <a:pt x="970237" y="493397"/>
                  <a:pt x="1061976" y="639116"/>
                  <a:pt x="1150499" y="780081"/>
                </a:cubicBezTo>
                <a:cubicBezTo>
                  <a:pt x="1211751" y="877553"/>
                  <a:pt x="1275101" y="978242"/>
                  <a:pt x="1330900" y="1081728"/>
                </a:cubicBezTo>
                <a:cubicBezTo>
                  <a:pt x="1532138" y="1454837"/>
                  <a:pt x="1639260" y="1885982"/>
                  <a:pt x="1640378" y="2328315"/>
                </a:cubicBezTo>
                <a:cubicBezTo>
                  <a:pt x="1641008" y="2548223"/>
                  <a:pt x="1615486" y="2766173"/>
                  <a:pt x="1565246" y="2976343"/>
                </a:cubicBezTo>
                <a:lnTo>
                  <a:pt x="1543592" y="3047669"/>
                </a:lnTo>
                <a:lnTo>
                  <a:pt x="1475446" y="3051110"/>
                </a:lnTo>
                <a:lnTo>
                  <a:pt x="1436287" y="3049133"/>
                </a:lnTo>
                <a:lnTo>
                  <a:pt x="1468401" y="2942977"/>
                </a:lnTo>
                <a:cubicBezTo>
                  <a:pt x="1612847" y="2334739"/>
                  <a:pt x="1536543" y="1680129"/>
                  <a:pt x="1240140" y="1130534"/>
                </a:cubicBezTo>
                <a:cubicBezTo>
                  <a:pt x="1185879" y="1029985"/>
                  <a:pt x="1123508" y="930695"/>
                  <a:pt x="1063235" y="834760"/>
                </a:cubicBezTo>
                <a:cubicBezTo>
                  <a:pt x="972615" y="690579"/>
                  <a:pt x="878918" y="541643"/>
                  <a:pt x="808296" y="381660"/>
                </a:cubicBezTo>
                <a:lnTo>
                  <a:pt x="740998" y="188548"/>
                </a:lnTo>
                <a:lnTo>
                  <a:pt x="748276" y="184126"/>
                </a:lnTo>
                <a:close/>
                <a:moveTo>
                  <a:pt x="2069467" y="119985"/>
                </a:moveTo>
                <a:lnTo>
                  <a:pt x="2202616" y="184126"/>
                </a:lnTo>
                <a:cubicBezTo>
                  <a:pt x="2245848" y="207612"/>
                  <a:pt x="2287818" y="233126"/>
                  <a:pt x="2328398" y="260541"/>
                </a:cubicBezTo>
                <a:lnTo>
                  <a:pt x="2342364" y="270984"/>
                </a:lnTo>
                <a:lnTo>
                  <a:pt x="2352474" y="285726"/>
                </a:lnTo>
                <a:cubicBezTo>
                  <a:pt x="2397644" y="371312"/>
                  <a:pt x="2410091" y="467945"/>
                  <a:pt x="2420998" y="553111"/>
                </a:cubicBezTo>
                <a:cubicBezTo>
                  <a:pt x="2435123" y="663170"/>
                  <a:pt x="2428970" y="869163"/>
                  <a:pt x="2315695" y="943421"/>
                </a:cubicBezTo>
                <a:cubicBezTo>
                  <a:pt x="2294997" y="956986"/>
                  <a:pt x="2266749" y="968593"/>
                  <a:pt x="2230668" y="968593"/>
                </a:cubicBezTo>
                <a:cubicBezTo>
                  <a:pt x="2196266" y="968593"/>
                  <a:pt x="2154452" y="958105"/>
                  <a:pt x="2105227" y="928737"/>
                </a:cubicBezTo>
                <a:cubicBezTo>
                  <a:pt x="2034325" y="886504"/>
                  <a:pt x="1959228" y="784836"/>
                  <a:pt x="1904268" y="657017"/>
                </a:cubicBezTo>
                <a:cubicBezTo>
                  <a:pt x="1877697" y="595065"/>
                  <a:pt x="1818962" y="438997"/>
                  <a:pt x="1848889" y="326561"/>
                </a:cubicBezTo>
                <a:cubicBezTo>
                  <a:pt x="1876789" y="221449"/>
                  <a:pt x="1963362" y="139680"/>
                  <a:pt x="2060267" y="120880"/>
                </a:cubicBezTo>
                <a:close/>
                <a:moveTo>
                  <a:pt x="1475446" y="0"/>
                </a:moveTo>
                <a:lnTo>
                  <a:pt x="1571636" y="4857"/>
                </a:lnTo>
                <a:lnTo>
                  <a:pt x="1560527" y="25054"/>
                </a:lnTo>
                <a:cubicBezTo>
                  <a:pt x="1467949" y="245871"/>
                  <a:pt x="1522349" y="495075"/>
                  <a:pt x="1584161" y="665267"/>
                </a:cubicBezTo>
                <a:cubicBezTo>
                  <a:pt x="1629611" y="790150"/>
                  <a:pt x="1691143" y="912235"/>
                  <a:pt x="1750717" y="1030265"/>
                </a:cubicBezTo>
                <a:cubicBezTo>
                  <a:pt x="1793370" y="1114872"/>
                  <a:pt x="1837562" y="1202415"/>
                  <a:pt x="1876159" y="1291497"/>
                </a:cubicBezTo>
                <a:cubicBezTo>
                  <a:pt x="2073342" y="1746521"/>
                  <a:pt x="2124178" y="2259832"/>
                  <a:pt x="2034335" y="2747850"/>
                </a:cubicBezTo>
                <a:lnTo>
                  <a:pt x="1981616" y="2963303"/>
                </a:lnTo>
                <a:lnTo>
                  <a:pt x="1929100" y="2982524"/>
                </a:lnTo>
                <a:lnTo>
                  <a:pt x="1867141" y="2998455"/>
                </a:lnTo>
                <a:lnTo>
                  <a:pt x="1933202" y="2728564"/>
                </a:lnTo>
                <a:cubicBezTo>
                  <a:pt x="2019395" y="2260575"/>
                  <a:pt x="1970678" y="1768372"/>
                  <a:pt x="1781624" y="1332052"/>
                </a:cubicBezTo>
                <a:cubicBezTo>
                  <a:pt x="1744285" y="1245768"/>
                  <a:pt x="1700792" y="1159623"/>
                  <a:pt x="1658698" y="1076275"/>
                </a:cubicBezTo>
                <a:cubicBezTo>
                  <a:pt x="1597726" y="955587"/>
                  <a:pt x="1534795" y="830705"/>
                  <a:pt x="1487248" y="700089"/>
                </a:cubicBezTo>
                <a:cubicBezTo>
                  <a:pt x="1427534" y="536119"/>
                  <a:pt x="1374779" y="304161"/>
                  <a:pt x="1433256" y="80194"/>
                </a:cubicBezTo>
                <a:lnTo>
                  <a:pt x="1460077" y="776"/>
                </a:lnTo>
                <a:close/>
              </a:path>
            </a:pathLst>
          </a:custGeom>
          <a:solidFill>
            <a:schemeClr val="bg2"/>
          </a:solidFill>
          <a:ln w="13981" cap="flat">
            <a:noFill/>
            <a:prstDash val="solid"/>
            <a:miter/>
          </a:ln>
        </p:spPr>
        <p:txBody>
          <a:bodyPr rtlCol="0" anchor="ctr"/>
          <a:lstStyle/>
          <a:p>
            <a:endParaRPr lang="en-ID"/>
          </a:p>
        </p:txBody>
      </p:sp>
    </p:spTree>
    <p:extLst>
      <p:ext uri="{BB962C8B-B14F-4D97-AF65-F5344CB8AC3E}">
        <p14:creationId xmlns:p14="http://schemas.microsoft.com/office/powerpoint/2010/main" val="238529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accel="20000" decel="6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FFD1CAC9-7B59-4F7A-9A15-973F17E6E4B3}"/>
              </a:ext>
            </a:extLst>
          </p:cNvPr>
          <p:cNvSpPr/>
          <p:nvPr/>
        </p:nvSpPr>
        <p:spPr>
          <a:xfrm>
            <a:off x="0" y="818222"/>
            <a:ext cx="5503664" cy="5221556"/>
          </a:xfrm>
          <a:custGeom>
            <a:avLst/>
            <a:gdLst>
              <a:gd name="connsiteX0" fmla="*/ 7536 w 5503664"/>
              <a:gd name="connsiteY0" fmla="*/ 0 h 5221556"/>
              <a:gd name="connsiteX1" fmla="*/ 2892886 w 5503664"/>
              <a:gd name="connsiteY1" fmla="*/ 0 h 5221556"/>
              <a:gd name="connsiteX2" fmla="*/ 5503664 w 5503664"/>
              <a:gd name="connsiteY2" fmla="*/ 2610778 h 5221556"/>
              <a:gd name="connsiteX3" fmla="*/ 2892886 w 5503664"/>
              <a:gd name="connsiteY3" fmla="*/ 5221556 h 5221556"/>
              <a:gd name="connsiteX4" fmla="*/ 7536 w 5503664"/>
              <a:gd name="connsiteY4" fmla="*/ 5221556 h 5221556"/>
              <a:gd name="connsiteX5" fmla="*/ 0 w 5503664"/>
              <a:gd name="connsiteY5" fmla="*/ 5221176 h 5221556"/>
              <a:gd name="connsiteX6" fmla="*/ 0 w 5503664"/>
              <a:gd name="connsiteY6" fmla="*/ 381 h 52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664" h="5221556">
                <a:moveTo>
                  <a:pt x="7536" y="0"/>
                </a:moveTo>
                <a:lnTo>
                  <a:pt x="2892886" y="0"/>
                </a:lnTo>
                <a:cubicBezTo>
                  <a:pt x="4334779" y="0"/>
                  <a:pt x="5503664" y="1168885"/>
                  <a:pt x="5503664" y="2610778"/>
                </a:cubicBezTo>
                <a:cubicBezTo>
                  <a:pt x="5503664" y="4052671"/>
                  <a:pt x="4334779" y="5221556"/>
                  <a:pt x="2892886" y="5221556"/>
                </a:cubicBezTo>
                <a:lnTo>
                  <a:pt x="7536" y="5221556"/>
                </a:lnTo>
                <a:lnTo>
                  <a:pt x="0" y="5221176"/>
                </a:lnTo>
                <a:lnTo>
                  <a:pt x="0" y="381"/>
                </a:lnTo>
                <a:close/>
              </a:path>
            </a:pathLst>
          </a:custGeom>
          <a:gradFill>
            <a:gsLst>
              <a:gs pos="10000">
                <a:schemeClr val="accent1"/>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2" name="Title 11">
            <a:extLst>
              <a:ext uri="{FF2B5EF4-FFF2-40B4-BE49-F238E27FC236}">
                <a16:creationId xmlns:a16="http://schemas.microsoft.com/office/drawing/2014/main" id="{EDC5DF94-9D26-438A-A517-DAABED18F850}"/>
              </a:ext>
            </a:extLst>
          </p:cNvPr>
          <p:cNvSpPr>
            <a:spLocks noGrp="1"/>
          </p:cNvSpPr>
          <p:nvPr>
            <p:ph type="title"/>
          </p:nvPr>
        </p:nvSpPr>
        <p:spPr/>
        <p:txBody>
          <a:bodyPr/>
          <a:lstStyle/>
          <a:p>
            <a:pPr algn="l"/>
            <a:r>
              <a:rPr lang="id-ID" dirty="0"/>
              <a:t>Hello,</a:t>
            </a:r>
            <a:br>
              <a:rPr lang="id-ID" dirty="0"/>
            </a:br>
            <a:r>
              <a:rPr lang="id-ID" dirty="0"/>
              <a:t>I am </a:t>
            </a:r>
            <a:r>
              <a:rPr lang="id-ID" dirty="0">
                <a:solidFill>
                  <a:schemeClr val="accent1"/>
                </a:solidFill>
              </a:rPr>
              <a:t>Swaraj</a:t>
            </a:r>
            <a:endParaRPr lang="en-ID" dirty="0">
              <a:solidFill>
                <a:schemeClr val="accent1"/>
              </a:solidFill>
            </a:endParaRPr>
          </a:p>
        </p:txBody>
      </p:sp>
      <p:sp>
        <p:nvSpPr>
          <p:cNvPr id="10" name="Text Placeholder 9">
            <a:extLst>
              <a:ext uri="{FF2B5EF4-FFF2-40B4-BE49-F238E27FC236}">
                <a16:creationId xmlns:a16="http://schemas.microsoft.com/office/drawing/2014/main" id="{4134FF19-1B5B-4FA1-8F66-6C2166C85619}"/>
              </a:ext>
            </a:extLst>
          </p:cNvPr>
          <p:cNvSpPr>
            <a:spLocks noGrp="1"/>
          </p:cNvSpPr>
          <p:nvPr>
            <p:ph type="body" sz="quarter" idx="14"/>
          </p:nvPr>
        </p:nvSpPr>
        <p:spPr/>
        <p:txBody>
          <a:bodyPr/>
          <a:lstStyle/>
          <a:p>
            <a:r>
              <a:rPr lang="id-ID" i="0" dirty="0"/>
              <a:t>Machine Learning Engineer</a:t>
            </a:r>
            <a:endParaRPr lang="en-ID" i="0" dirty="0"/>
          </a:p>
        </p:txBody>
      </p:sp>
      <p:sp>
        <p:nvSpPr>
          <p:cNvPr id="17" name="TextBox 16">
            <a:extLst>
              <a:ext uri="{FF2B5EF4-FFF2-40B4-BE49-F238E27FC236}">
                <a16:creationId xmlns:a16="http://schemas.microsoft.com/office/drawing/2014/main" id="{3ED15546-7AE6-4DF4-A526-F06E6AA53E78}"/>
              </a:ext>
            </a:extLst>
          </p:cNvPr>
          <p:cNvSpPr txBox="1"/>
          <p:nvPr/>
        </p:nvSpPr>
        <p:spPr>
          <a:xfrm>
            <a:off x="6459894" y="3341049"/>
            <a:ext cx="4401811" cy="2833661"/>
          </a:xfrm>
          <a:prstGeom prst="rect">
            <a:avLst/>
          </a:prstGeom>
          <a:noFill/>
        </p:spPr>
        <p:txBody>
          <a:bodyPr wrap="square" rtlCol="0" anchor="t">
            <a:spAutoFit/>
          </a:bodyPr>
          <a:lstStyle/>
          <a:p>
            <a:pPr algn="just">
              <a:lnSpc>
                <a:spcPct val="150000"/>
              </a:lnSpc>
            </a:pPr>
            <a:r>
              <a:rPr lang="en-ID" sz="1200" dirty="0"/>
              <a:t>I have 3+ years of experience in the field of AI/ML and BI Analytics. My skills include data manipulation, data visualization, machine learning and statistical modelling, and natural language processing. I have a strong analytical and problem-solving approach and am skilled in delivering solutions to clients and businesses. I have also mentored and managed teams and have experience in requirement gathering, proposal writing, and project launches. In addition, I have expertise in cloud technologies and have completed projects involving Amazon Web Services, Google Cloud Platform, and Microsoft Azure.</a:t>
            </a:r>
            <a:endParaRPr lang="id-ID" sz="1200" dirty="0">
              <a:ea typeface="Roboto" pitchFamily="2" charset="0"/>
            </a:endParaRPr>
          </a:p>
        </p:txBody>
      </p:sp>
      <p:sp>
        <p:nvSpPr>
          <p:cNvPr id="9" name="Freeform: Shape 8">
            <a:extLst>
              <a:ext uri="{FF2B5EF4-FFF2-40B4-BE49-F238E27FC236}">
                <a16:creationId xmlns:a16="http://schemas.microsoft.com/office/drawing/2014/main" id="{68AFB49B-82DC-438A-925E-C076CC2EF37C}"/>
              </a:ext>
            </a:extLst>
          </p:cNvPr>
          <p:cNvSpPr/>
          <p:nvPr/>
        </p:nvSpPr>
        <p:spPr>
          <a:xfrm rot="12600000">
            <a:off x="10031902" y="-323435"/>
            <a:ext cx="2370187" cy="2372516"/>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pic>
        <p:nvPicPr>
          <p:cNvPr id="7" name="Picture Placeholder 6" descr="Graphical user interface, application, Teams&#10;&#10;Description automatically generated">
            <a:extLst>
              <a:ext uri="{FF2B5EF4-FFF2-40B4-BE49-F238E27FC236}">
                <a16:creationId xmlns:a16="http://schemas.microsoft.com/office/drawing/2014/main" id="{B372C046-E990-A78E-F5F4-90F73255C2A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029" r="10029"/>
          <a:stretch>
            <a:fillRect/>
          </a:stretch>
        </p:blipFill>
        <p:spPr/>
      </p:pic>
    </p:spTree>
    <p:extLst>
      <p:ext uri="{BB962C8B-B14F-4D97-AF65-F5344CB8AC3E}">
        <p14:creationId xmlns:p14="http://schemas.microsoft.com/office/powerpoint/2010/main" val="9043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6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accel="20000" decel="6000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accel="20000" decel="6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p:bldP spid="10" grpId="0" build="p"/>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Rounded Corners 116">
            <a:extLst>
              <a:ext uri="{FF2B5EF4-FFF2-40B4-BE49-F238E27FC236}">
                <a16:creationId xmlns:a16="http://schemas.microsoft.com/office/drawing/2014/main" id="{813A7537-0497-4678-9F81-1F05A04D21DC}"/>
              </a:ext>
            </a:extLst>
          </p:cNvPr>
          <p:cNvSpPr/>
          <p:nvPr/>
        </p:nvSpPr>
        <p:spPr>
          <a:xfrm rot="5400000">
            <a:off x="7081947" y="1747950"/>
            <a:ext cx="6858000" cy="3362105"/>
          </a:xfrm>
          <a:prstGeom prst="roundRect">
            <a:avLst>
              <a:gd name="adj" fmla="val 0"/>
            </a:avLst>
          </a:prstGeom>
          <a:gradFill flip="none" rotWithShape="1">
            <a:gsLst>
              <a:gs pos="10000">
                <a:schemeClr val="accent1"/>
              </a:gs>
              <a:gs pos="100000">
                <a:schemeClr val="accent2"/>
              </a:gs>
            </a:gsLst>
            <a:lin ang="2700000" scaled="1"/>
            <a:tileRect/>
          </a:gradFill>
          <a:ln w="9525" cap="flat">
            <a:noFill/>
            <a:prstDash val="solid"/>
            <a:miter/>
          </a:ln>
        </p:spPr>
        <p:txBody>
          <a:bodyPr rtlCol="0" anchor="ctr"/>
          <a:lstStyle/>
          <a:p>
            <a:endParaRPr lang="en-ID" dirty="0"/>
          </a:p>
        </p:txBody>
      </p:sp>
      <p:sp>
        <p:nvSpPr>
          <p:cNvPr id="39" name="Freeform: Shape 38">
            <a:extLst>
              <a:ext uri="{FF2B5EF4-FFF2-40B4-BE49-F238E27FC236}">
                <a16:creationId xmlns:a16="http://schemas.microsoft.com/office/drawing/2014/main" id="{5A3CA529-83CD-42CD-BD33-8A1C08CCED2D}"/>
              </a:ext>
            </a:extLst>
          </p:cNvPr>
          <p:cNvSpPr/>
          <p:nvPr/>
        </p:nvSpPr>
        <p:spPr>
          <a:xfrm rot="12600000">
            <a:off x="10031902" y="-323435"/>
            <a:ext cx="2370187" cy="2372516"/>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solidFill>
            <a:schemeClr val="bg1"/>
          </a:solidFill>
          <a:ln w="6242" cap="flat">
            <a:noFill/>
            <a:prstDash val="solid"/>
            <a:miter/>
          </a:ln>
        </p:spPr>
        <p:txBody>
          <a:bodyPr rtlCol="0" anchor="ctr"/>
          <a:lstStyle/>
          <a:p>
            <a:endParaRPr lang="en-ID" dirty="0"/>
          </a:p>
        </p:txBody>
      </p:sp>
      <p:sp>
        <p:nvSpPr>
          <p:cNvPr id="83" name="Rectangle: Rounded Corners 82">
            <a:extLst>
              <a:ext uri="{FF2B5EF4-FFF2-40B4-BE49-F238E27FC236}">
                <a16:creationId xmlns:a16="http://schemas.microsoft.com/office/drawing/2014/main" id="{86FE7643-F1A5-4DAA-B575-AC289C6DB874}"/>
              </a:ext>
            </a:extLst>
          </p:cNvPr>
          <p:cNvSpPr/>
          <p:nvPr/>
        </p:nvSpPr>
        <p:spPr>
          <a:xfrm>
            <a:off x="6400800" y="1707498"/>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84" name="Rectangle: Rounded Corners 83">
            <a:extLst>
              <a:ext uri="{FF2B5EF4-FFF2-40B4-BE49-F238E27FC236}">
                <a16:creationId xmlns:a16="http://schemas.microsoft.com/office/drawing/2014/main" id="{CF59A5FE-7DE2-434E-9598-E95BBA841C94}"/>
              </a:ext>
            </a:extLst>
          </p:cNvPr>
          <p:cNvSpPr/>
          <p:nvPr/>
        </p:nvSpPr>
        <p:spPr>
          <a:xfrm>
            <a:off x="6400800" y="3255684"/>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85" name="Rectangle: Rounded Corners 84">
            <a:extLst>
              <a:ext uri="{FF2B5EF4-FFF2-40B4-BE49-F238E27FC236}">
                <a16:creationId xmlns:a16="http://schemas.microsoft.com/office/drawing/2014/main" id="{D5188730-0AEB-4241-ACA6-545F8CF5AAA8}"/>
              </a:ext>
            </a:extLst>
          </p:cNvPr>
          <p:cNvSpPr/>
          <p:nvPr/>
        </p:nvSpPr>
        <p:spPr>
          <a:xfrm>
            <a:off x="6400800" y="4803870"/>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4" name="Title 3">
            <a:extLst>
              <a:ext uri="{FF2B5EF4-FFF2-40B4-BE49-F238E27FC236}">
                <a16:creationId xmlns:a16="http://schemas.microsoft.com/office/drawing/2014/main" id="{DA7D14B9-F047-4CB9-81F7-843A590B1AEF}"/>
              </a:ext>
            </a:extLst>
          </p:cNvPr>
          <p:cNvSpPr>
            <a:spLocks noGrp="1"/>
          </p:cNvSpPr>
          <p:nvPr>
            <p:ph type="title"/>
          </p:nvPr>
        </p:nvSpPr>
        <p:spPr/>
        <p:txBody>
          <a:bodyPr/>
          <a:lstStyle/>
          <a:p>
            <a:pPr algn="l"/>
            <a:r>
              <a:rPr lang="id-ID" dirty="0"/>
              <a:t>Table Of </a:t>
            </a:r>
            <a:r>
              <a:rPr lang="id-ID" dirty="0">
                <a:solidFill>
                  <a:schemeClr val="accent1"/>
                </a:solidFill>
              </a:rPr>
              <a:t>Content</a:t>
            </a:r>
            <a:endParaRPr lang="en-ID" dirty="0">
              <a:solidFill>
                <a:schemeClr val="accent1"/>
              </a:solidFill>
            </a:endParaRPr>
          </a:p>
        </p:txBody>
      </p:sp>
      <p:sp>
        <p:nvSpPr>
          <p:cNvPr id="11" name="Rectangle: Rounded Corners 10">
            <a:extLst>
              <a:ext uri="{FF2B5EF4-FFF2-40B4-BE49-F238E27FC236}">
                <a16:creationId xmlns:a16="http://schemas.microsoft.com/office/drawing/2014/main" id="{6ED09BE0-4D1B-4483-AFEA-68FC4A1F5CF8}"/>
              </a:ext>
            </a:extLst>
          </p:cNvPr>
          <p:cNvSpPr/>
          <p:nvPr/>
        </p:nvSpPr>
        <p:spPr>
          <a:xfrm>
            <a:off x="1219200" y="1707498"/>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4" name="TextBox 13">
            <a:extLst>
              <a:ext uri="{FF2B5EF4-FFF2-40B4-BE49-F238E27FC236}">
                <a16:creationId xmlns:a16="http://schemas.microsoft.com/office/drawing/2014/main" id="{1DFE7742-30AF-4163-A6E4-A92D72B6696C}"/>
              </a:ext>
            </a:extLst>
          </p:cNvPr>
          <p:cNvSpPr txBox="1"/>
          <p:nvPr/>
        </p:nvSpPr>
        <p:spPr>
          <a:xfrm>
            <a:off x="2596091" y="2183521"/>
            <a:ext cx="3055153" cy="617670"/>
          </a:xfrm>
          <a:prstGeom prst="rect">
            <a:avLst/>
          </a:prstGeom>
          <a:noFill/>
        </p:spPr>
        <p:txBody>
          <a:bodyPr wrap="square" rtlCol="0" anchor="t">
            <a:spAutoFit/>
          </a:bodyPr>
          <a:lstStyle/>
          <a:p>
            <a:pPr>
              <a:lnSpc>
                <a:spcPct val="150000"/>
              </a:lnSpc>
            </a:pPr>
            <a:r>
              <a:rPr lang="en-ID" sz="1200" dirty="0"/>
              <a:t>Problem statement and brief about the solution and expectation of thesis.</a:t>
            </a:r>
            <a:endParaRPr lang="id-ID" sz="1200" dirty="0">
              <a:ea typeface="Roboto" pitchFamily="2" charset="0"/>
            </a:endParaRPr>
          </a:p>
        </p:txBody>
      </p:sp>
      <p:sp>
        <p:nvSpPr>
          <p:cNvPr id="15" name="Rectangle: Rounded Corners 14">
            <a:extLst>
              <a:ext uri="{FF2B5EF4-FFF2-40B4-BE49-F238E27FC236}">
                <a16:creationId xmlns:a16="http://schemas.microsoft.com/office/drawing/2014/main" id="{46839DA3-CD7C-47AF-BFAE-9ADB0726E823}"/>
              </a:ext>
            </a:extLst>
          </p:cNvPr>
          <p:cNvSpPr/>
          <p:nvPr/>
        </p:nvSpPr>
        <p:spPr>
          <a:xfrm>
            <a:off x="1518401" y="1958799"/>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6" name="TextBox 15">
            <a:extLst>
              <a:ext uri="{FF2B5EF4-FFF2-40B4-BE49-F238E27FC236}">
                <a16:creationId xmlns:a16="http://schemas.microsoft.com/office/drawing/2014/main" id="{42911CCB-4667-489A-A8AF-5A0FCDDEE01F}"/>
              </a:ext>
            </a:extLst>
          </p:cNvPr>
          <p:cNvSpPr txBox="1"/>
          <p:nvPr/>
        </p:nvSpPr>
        <p:spPr>
          <a:xfrm>
            <a:off x="2596092" y="1855871"/>
            <a:ext cx="2961846" cy="379078"/>
          </a:xfrm>
          <a:prstGeom prst="rect">
            <a:avLst/>
          </a:prstGeom>
          <a:noFill/>
        </p:spPr>
        <p:txBody>
          <a:bodyPr wrap="square" rtlCol="0" anchor="t">
            <a:spAutoFit/>
          </a:bodyPr>
          <a:lstStyle/>
          <a:p>
            <a:pPr>
              <a:lnSpc>
                <a:spcPct val="150000"/>
              </a:lnSpc>
            </a:pPr>
            <a:r>
              <a:rPr lang="id-ID" sz="1400" b="1" dirty="0">
                <a:latin typeface="+mj-lt"/>
              </a:rPr>
              <a:t>Introduction</a:t>
            </a:r>
            <a:endParaRPr lang="en-US" sz="1400" b="1" dirty="0">
              <a:latin typeface="+mj-lt"/>
            </a:endParaRPr>
          </a:p>
        </p:txBody>
      </p:sp>
      <p:sp>
        <p:nvSpPr>
          <p:cNvPr id="17" name="TextBox 16">
            <a:extLst>
              <a:ext uri="{FF2B5EF4-FFF2-40B4-BE49-F238E27FC236}">
                <a16:creationId xmlns:a16="http://schemas.microsoft.com/office/drawing/2014/main" id="{DCD5E7FD-97EC-4C80-8C44-966F44251943}"/>
              </a:ext>
            </a:extLst>
          </p:cNvPr>
          <p:cNvSpPr txBox="1"/>
          <p:nvPr/>
        </p:nvSpPr>
        <p:spPr>
          <a:xfrm>
            <a:off x="1518400" y="1938334"/>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01</a:t>
            </a:r>
            <a:endParaRPr lang="en-US" sz="3200" b="1" dirty="0">
              <a:solidFill>
                <a:schemeClr val="bg2"/>
              </a:solidFill>
              <a:latin typeface="+mj-lt"/>
            </a:endParaRPr>
          </a:p>
        </p:txBody>
      </p:sp>
      <p:sp>
        <p:nvSpPr>
          <p:cNvPr id="21" name="TextBox 20">
            <a:extLst>
              <a:ext uri="{FF2B5EF4-FFF2-40B4-BE49-F238E27FC236}">
                <a16:creationId xmlns:a16="http://schemas.microsoft.com/office/drawing/2014/main" id="{101BDB11-4BB8-43FD-AF2E-A6A85AFD6F2C}"/>
              </a:ext>
            </a:extLst>
          </p:cNvPr>
          <p:cNvSpPr txBox="1"/>
          <p:nvPr/>
        </p:nvSpPr>
        <p:spPr>
          <a:xfrm>
            <a:off x="7777691" y="2183521"/>
            <a:ext cx="3055153" cy="617670"/>
          </a:xfrm>
          <a:prstGeom prst="rect">
            <a:avLst/>
          </a:prstGeom>
          <a:noFill/>
        </p:spPr>
        <p:txBody>
          <a:bodyPr wrap="square" rtlCol="0" anchor="t">
            <a:spAutoFit/>
          </a:bodyPr>
          <a:lstStyle/>
          <a:p>
            <a:pPr>
              <a:lnSpc>
                <a:spcPct val="150000"/>
              </a:lnSpc>
            </a:pPr>
            <a:r>
              <a:rPr lang="en-ID" sz="1200" dirty="0"/>
              <a:t>Monitoring &amp; Comparison of Metrics logged for MLOps success.</a:t>
            </a:r>
            <a:endParaRPr lang="id-ID" sz="1200" dirty="0">
              <a:ea typeface="Roboto" pitchFamily="2" charset="0"/>
            </a:endParaRPr>
          </a:p>
        </p:txBody>
      </p:sp>
      <p:sp>
        <p:nvSpPr>
          <p:cNvPr id="22" name="Rectangle: Rounded Corners 21">
            <a:extLst>
              <a:ext uri="{FF2B5EF4-FFF2-40B4-BE49-F238E27FC236}">
                <a16:creationId xmlns:a16="http://schemas.microsoft.com/office/drawing/2014/main" id="{6FD99103-06D9-47C5-89C3-DB7068979BD9}"/>
              </a:ext>
            </a:extLst>
          </p:cNvPr>
          <p:cNvSpPr/>
          <p:nvPr/>
        </p:nvSpPr>
        <p:spPr>
          <a:xfrm>
            <a:off x="6700001" y="1958799"/>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23" name="TextBox 22">
            <a:extLst>
              <a:ext uri="{FF2B5EF4-FFF2-40B4-BE49-F238E27FC236}">
                <a16:creationId xmlns:a16="http://schemas.microsoft.com/office/drawing/2014/main" id="{1ED930D6-BDC7-44A7-B863-A0D5C1E8C787}"/>
              </a:ext>
            </a:extLst>
          </p:cNvPr>
          <p:cNvSpPr txBox="1"/>
          <p:nvPr/>
        </p:nvSpPr>
        <p:spPr>
          <a:xfrm>
            <a:off x="7777692" y="1855871"/>
            <a:ext cx="2961846" cy="379078"/>
          </a:xfrm>
          <a:prstGeom prst="rect">
            <a:avLst/>
          </a:prstGeom>
          <a:noFill/>
        </p:spPr>
        <p:txBody>
          <a:bodyPr wrap="square" rtlCol="0" anchor="t">
            <a:spAutoFit/>
          </a:bodyPr>
          <a:lstStyle/>
          <a:p>
            <a:pPr>
              <a:lnSpc>
                <a:spcPct val="150000"/>
              </a:lnSpc>
            </a:pPr>
            <a:r>
              <a:rPr lang="id-ID" sz="1400" b="1" dirty="0">
                <a:latin typeface="+mj-lt"/>
              </a:rPr>
              <a:t>Results &amp; Deployment</a:t>
            </a:r>
            <a:endParaRPr lang="en-US" sz="1400" b="1" dirty="0">
              <a:latin typeface="+mj-lt"/>
            </a:endParaRPr>
          </a:p>
        </p:txBody>
      </p:sp>
      <p:sp>
        <p:nvSpPr>
          <p:cNvPr id="24" name="TextBox 23">
            <a:extLst>
              <a:ext uri="{FF2B5EF4-FFF2-40B4-BE49-F238E27FC236}">
                <a16:creationId xmlns:a16="http://schemas.microsoft.com/office/drawing/2014/main" id="{FDD2C85A-3CF3-4885-B651-03E0982F700F}"/>
              </a:ext>
            </a:extLst>
          </p:cNvPr>
          <p:cNvSpPr txBox="1"/>
          <p:nvPr/>
        </p:nvSpPr>
        <p:spPr>
          <a:xfrm>
            <a:off x="6700000" y="1938334"/>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04</a:t>
            </a:r>
            <a:endParaRPr lang="en-US" sz="3200" b="1" dirty="0">
              <a:solidFill>
                <a:schemeClr val="bg2"/>
              </a:solidFill>
              <a:latin typeface="+mj-lt"/>
            </a:endParaRPr>
          </a:p>
        </p:txBody>
      </p:sp>
      <p:sp>
        <p:nvSpPr>
          <p:cNvPr id="34" name="Rectangle: Rounded Corners 33">
            <a:extLst>
              <a:ext uri="{FF2B5EF4-FFF2-40B4-BE49-F238E27FC236}">
                <a16:creationId xmlns:a16="http://schemas.microsoft.com/office/drawing/2014/main" id="{3855109E-A052-40F3-B98F-64945521CB13}"/>
              </a:ext>
            </a:extLst>
          </p:cNvPr>
          <p:cNvSpPr/>
          <p:nvPr/>
        </p:nvSpPr>
        <p:spPr>
          <a:xfrm>
            <a:off x="1219200" y="3255684"/>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35" name="TextBox 34">
            <a:extLst>
              <a:ext uri="{FF2B5EF4-FFF2-40B4-BE49-F238E27FC236}">
                <a16:creationId xmlns:a16="http://schemas.microsoft.com/office/drawing/2014/main" id="{3E2FD3F1-2935-4A43-94AB-7E3F2CE1C329}"/>
              </a:ext>
            </a:extLst>
          </p:cNvPr>
          <p:cNvSpPr txBox="1"/>
          <p:nvPr/>
        </p:nvSpPr>
        <p:spPr>
          <a:xfrm>
            <a:off x="2596091" y="3731707"/>
            <a:ext cx="3055153" cy="617670"/>
          </a:xfrm>
          <a:prstGeom prst="rect">
            <a:avLst/>
          </a:prstGeom>
          <a:noFill/>
        </p:spPr>
        <p:txBody>
          <a:bodyPr wrap="square" rtlCol="0" anchor="t">
            <a:spAutoFit/>
          </a:bodyPr>
          <a:lstStyle/>
          <a:p>
            <a:pPr>
              <a:lnSpc>
                <a:spcPct val="150000"/>
              </a:lnSpc>
            </a:pPr>
            <a:r>
              <a:rPr lang="en-ID" sz="1200" dirty="0"/>
              <a:t>Previous work and Inspiration for the proposed research.</a:t>
            </a:r>
            <a:endParaRPr lang="id-ID" sz="1200" dirty="0">
              <a:ea typeface="Roboto" pitchFamily="2" charset="0"/>
            </a:endParaRPr>
          </a:p>
        </p:txBody>
      </p:sp>
      <p:sp>
        <p:nvSpPr>
          <p:cNvPr id="36" name="Rectangle: Rounded Corners 35">
            <a:extLst>
              <a:ext uri="{FF2B5EF4-FFF2-40B4-BE49-F238E27FC236}">
                <a16:creationId xmlns:a16="http://schemas.microsoft.com/office/drawing/2014/main" id="{09C87888-9812-465A-B55A-2CD909C86BF9}"/>
              </a:ext>
            </a:extLst>
          </p:cNvPr>
          <p:cNvSpPr/>
          <p:nvPr/>
        </p:nvSpPr>
        <p:spPr>
          <a:xfrm>
            <a:off x="1518401" y="3506985"/>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37" name="TextBox 36">
            <a:extLst>
              <a:ext uri="{FF2B5EF4-FFF2-40B4-BE49-F238E27FC236}">
                <a16:creationId xmlns:a16="http://schemas.microsoft.com/office/drawing/2014/main" id="{A6260115-1142-45A5-AB28-9355B5F972B3}"/>
              </a:ext>
            </a:extLst>
          </p:cNvPr>
          <p:cNvSpPr txBox="1"/>
          <p:nvPr/>
        </p:nvSpPr>
        <p:spPr>
          <a:xfrm>
            <a:off x="2596092" y="3404057"/>
            <a:ext cx="2961846" cy="379078"/>
          </a:xfrm>
          <a:prstGeom prst="rect">
            <a:avLst/>
          </a:prstGeom>
          <a:noFill/>
        </p:spPr>
        <p:txBody>
          <a:bodyPr wrap="square" rtlCol="0" anchor="t">
            <a:spAutoFit/>
          </a:bodyPr>
          <a:lstStyle/>
          <a:p>
            <a:pPr>
              <a:lnSpc>
                <a:spcPct val="150000"/>
              </a:lnSpc>
            </a:pPr>
            <a:r>
              <a:rPr lang="id-ID" sz="1400" b="1" dirty="0">
                <a:latin typeface="+mj-lt"/>
              </a:rPr>
              <a:t>Background &amp; Motivation</a:t>
            </a:r>
            <a:endParaRPr lang="en-US" sz="1400" b="1" dirty="0">
              <a:latin typeface="+mj-lt"/>
            </a:endParaRPr>
          </a:p>
        </p:txBody>
      </p:sp>
      <p:sp>
        <p:nvSpPr>
          <p:cNvPr id="38" name="TextBox 37">
            <a:extLst>
              <a:ext uri="{FF2B5EF4-FFF2-40B4-BE49-F238E27FC236}">
                <a16:creationId xmlns:a16="http://schemas.microsoft.com/office/drawing/2014/main" id="{1525DE2E-B322-4B58-B0A1-EC8B0B783925}"/>
              </a:ext>
            </a:extLst>
          </p:cNvPr>
          <p:cNvSpPr txBox="1"/>
          <p:nvPr/>
        </p:nvSpPr>
        <p:spPr>
          <a:xfrm>
            <a:off x="1518400" y="3486520"/>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02</a:t>
            </a:r>
            <a:endParaRPr lang="en-US" sz="3200" b="1" dirty="0">
              <a:solidFill>
                <a:schemeClr val="bg2"/>
              </a:solidFill>
              <a:latin typeface="+mj-lt"/>
            </a:endParaRPr>
          </a:p>
        </p:txBody>
      </p:sp>
      <p:sp>
        <p:nvSpPr>
          <p:cNvPr id="30" name="TextBox 29">
            <a:extLst>
              <a:ext uri="{FF2B5EF4-FFF2-40B4-BE49-F238E27FC236}">
                <a16:creationId xmlns:a16="http://schemas.microsoft.com/office/drawing/2014/main" id="{A4CD5147-A652-4D28-BEB8-BDBBA125DFF5}"/>
              </a:ext>
            </a:extLst>
          </p:cNvPr>
          <p:cNvSpPr txBox="1"/>
          <p:nvPr/>
        </p:nvSpPr>
        <p:spPr>
          <a:xfrm>
            <a:off x="7777691" y="3731707"/>
            <a:ext cx="3055153" cy="617670"/>
          </a:xfrm>
          <a:prstGeom prst="rect">
            <a:avLst/>
          </a:prstGeom>
          <a:noFill/>
        </p:spPr>
        <p:txBody>
          <a:bodyPr wrap="square" rtlCol="0" anchor="t">
            <a:spAutoFit/>
          </a:bodyPr>
          <a:lstStyle/>
          <a:p>
            <a:pPr>
              <a:lnSpc>
                <a:spcPct val="150000"/>
              </a:lnSpc>
            </a:pPr>
            <a:r>
              <a:rPr lang="id-ID" sz="1200" dirty="0">
                <a:ea typeface="Roboto" pitchFamily="2" charset="0"/>
              </a:rPr>
              <a:t>R&amp;D of end-to-end ML Lifecycle and scalability of solution.</a:t>
            </a:r>
          </a:p>
        </p:txBody>
      </p:sp>
      <p:sp>
        <p:nvSpPr>
          <p:cNvPr id="31" name="Rectangle: Rounded Corners 30">
            <a:extLst>
              <a:ext uri="{FF2B5EF4-FFF2-40B4-BE49-F238E27FC236}">
                <a16:creationId xmlns:a16="http://schemas.microsoft.com/office/drawing/2014/main" id="{D57284D3-DEF2-4393-BCD4-B25076EEB302}"/>
              </a:ext>
            </a:extLst>
          </p:cNvPr>
          <p:cNvSpPr/>
          <p:nvPr/>
        </p:nvSpPr>
        <p:spPr>
          <a:xfrm>
            <a:off x="6700001" y="3506985"/>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32" name="TextBox 31">
            <a:extLst>
              <a:ext uri="{FF2B5EF4-FFF2-40B4-BE49-F238E27FC236}">
                <a16:creationId xmlns:a16="http://schemas.microsoft.com/office/drawing/2014/main" id="{420B6A3B-C7CD-425A-B740-0959125A368D}"/>
              </a:ext>
            </a:extLst>
          </p:cNvPr>
          <p:cNvSpPr txBox="1"/>
          <p:nvPr/>
        </p:nvSpPr>
        <p:spPr>
          <a:xfrm>
            <a:off x="7777692" y="3404057"/>
            <a:ext cx="2961846" cy="379078"/>
          </a:xfrm>
          <a:prstGeom prst="rect">
            <a:avLst/>
          </a:prstGeom>
          <a:noFill/>
        </p:spPr>
        <p:txBody>
          <a:bodyPr wrap="square" rtlCol="0" anchor="t">
            <a:spAutoFit/>
          </a:bodyPr>
          <a:lstStyle/>
          <a:p>
            <a:pPr>
              <a:lnSpc>
                <a:spcPct val="150000"/>
              </a:lnSpc>
            </a:pPr>
            <a:r>
              <a:rPr lang="id-ID" sz="1400" b="1" dirty="0">
                <a:latin typeface="+mj-lt"/>
              </a:rPr>
              <a:t>Limitation &amp; Future Work</a:t>
            </a:r>
            <a:endParaRPr lang="en-US" sz="1400" b="1" dirty="0">
              <a:latin typeface="+mj-lt"/>
            </a:endParaRPr>
          </a:p>
        </p:txBody>
      </p:sp>
      <p:sp>
        <p:nvSpPr>
          <p:cNvPr id="33" name="TextBox 32">
            <a:extLst>
              <a:ext uri="{FF2B5EF4-FFF2-40B4-BE49-F238E27FC236}">
                <a16:creationId xmlns:a16="http://schemas.microsoft.com/office/drawing/2014/main" id="{DDB7C38D-1392-4EA4-8A09-F370AAAF70D4}"/>
              </a:ext>
            </a:extLst>
          </p:cNvPr>
          <p:cNvSpPr txBox="1"/>
          <p:nvPr/>
        </p:nvSpPr>
        <p:spPr>
          <a:xfrm>
            <a:off x="6700000" y="3486520"/>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05</a:t>
            </a:r>
            <a:endParaRPr lang="en-US" sz="3200" b="1" dirty="0">
              <a:solidFill>
                <a:schemeClr val="bg2"/>
              </a:solidFill>
              <a:latin typeface="+mj-lt"/>
            </a:endParaRPr>
          </a:p>
        </p:txBody>
      </p:sp>
      <p:sp>
        <p:nvSpPr>
          <p:cNvPr id="47" name="Rectangle: Rounded Corners 46">
            <a:extLst>
              <a:ext uri="{FF2B5EF4-FFF2-40B4-BE49-F238E27FC236}">
                <a16:creationId xmlns:a16="http://schemas.microsoft.com/office/drawing/2014/main" id="{46BB680E-7948-45F6-8C52-AE38B1C5639C}"/>
              </a:ext>
            </a:extLst>
          </p:cNvPr>
          <p:cNvSpPr/>
          <p:nvPr/>
        </p:nvSpPr>
        <p:spPr>
          <a:xfrm>
            <a:off x="1219200" y="4803870"/>
            <a:ext cx="4572000" cy="1325563"/>
          </a:xfrm>
          <a:prstGeom prst="roundRect">
            <a:avLst/>
          </a:prstGeom>
          <a:solidFill>
            <a:schemeClr val="bg1"/>
          </a:solidFill>
          <a:ln w="31750">
            <a:gradFill>
              <a:gsLst>
                <a:gs pos="10000">
                  <a:schemeClr val="accent1"/>
                </a:gs>
                <a:gs pos="100000">
                  <a:schemeClr val="accent2"/>
                </a:gs>
              </a:gsLst>
              <a:lin ang="5400000" scaled="1"/>
            </a:gradFill>
          </a:ln>
          <a:effectLst>
            <a:outerShdw blurRad="190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48" name="TextBox 47">
            <a:extLst>
              <a:ext uri="{FF2B5EF4-FFF2-40B4-BE49-F238E27FC236}">
                <a16:creationId xmlns:a16="http://schemas.microsoft.com/office/drawing/2014/main" id="{88D22F28-D92B-4CC1-B051-54F6DAA9AB10}"/>
              </a:ext>
            </a:extLst>
          </p:cNvPr>
          <p:cNvSpPr txBox="1"/>
          <p:nvPr/>
        </p:nvSpPr>
        <p:spPr>
          <a:xfrm>
            <a:off x="2596091" y="5279893"/>
            <a:ext cx="3055153" cy="340671"/>
          </a:xfrm>
          <a:prstGeom prst="rect">
            <a:avLst/>
          </a:prstGeom>
          <a:noFill/>
        </p:spPr>
        <p:txBody>
          <a:bodyPr wrap="square" rtlCol="0" anchor="t">
            <a:spAutoFit/>
          </a:bodyPr>
          <a:lstStyle/>
          <a:p>
            <a:pPr>
              <a:lnSpc>
                <a:spcPct val="150000"/>
              </a:lnSpc>
            </a:pPr>
            <a:r>
              <a:rPr lang="en-ID" sz="1200" dirty="0"/>
              <a:t>Systematic Implementation of the solution</a:t>
            </a:r>
            <a:endParaRPr lang="id-ID" sz="1200" dirty="0">
              <a:ea typeface="Roboto" pitchFamily="2" charset="0"/>
            </a:endParaRPr>
          </a:p>
        </p:txBody>
      </p:sp>
      <p:sp>
        <p:nvSpPr>
          <p:cNvPr id="49" name="Rectangle: Rounded Corners 48">
            <a:extLst>
              <a:ext uri="{FF2B5EF4-FFF2-40B4-BE49-F238E27FC236}">
                <a16:creationId xmlns:a16="http://schemas.microsoft.com/office/drawing/2014/main" id="{7E25642F-7675-4303-933C-312D2E31F225}"/>
              </a:ext>
            </a:extLst>
          </p:cNvPr>
          <p:cNvSpPr/>
          <p:nvPr/>
        </p:nvSpPr>
        <p:spPr>
          <a:xfrm>
            <a:off x="1518401" y="5055171"/>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50" name="TextBox 49">
            <a:extLst>
              <a:ext uri="{FF2B5EF4-FFF2-40B4-BE49-F238E27FC236}">
                <a16:creationId xmlns:a16="http://schemas.microsoft.com/office/drawing/2014/main" id="{25591590-75DA-431B-808F-E3CE0EE6B5CE}"/>
              </a:ext>
            </a:extLst>
          </p:cNvPr>
          <p:cNvSpPr txBox="1"/>
          <p:nvPr/>
        </p:nvSpPr>
        <p:spPr>
          <a:xfrm>
            <a:off x="2596092" y="4952243"/>
            <a:ext cx="2961846" cy="379078"/>
          </a:xfrm>
          <a:prstGeom prst="rect">
            <a:avLst/>
          </a:prstGeom>
          <a:noFill/>
        </p:spPr>
        <p:txBody>
          <a:bodyPr wrap="square" rtlCol="0" anchor="t">
            <a:spAutoFit/>
          </a:bodyPr>
          <a:lstStyle/>
          <a:p>
            <a:pPr>
              <a:lnSpc>
                <a:spcPct val="150000"/>
              </a:lnSpc>
            </a:pPr>
            <a:r>
              <a:rPr lang="id-ID" sz="1400" b="1" dirty="0">
                <a:latin typeface="+mj-lt"/>
              </a:rPr>
              <a:t>Methodology</a:t>
            </a:r>
            <a:endParaRPr lang="en-US" sz="1400" b="1" dirty="0">
              <a:latin typeface="+mj-lt"/>
            </a:endParaRPr>
          </a:p>
        </p:txBody>
      </p:sp>
      <p:sp>
        <p:nvSpPr>
          <p:cNvPr id="51" name="TextBox 50">
            <a:extLst>
              <a:ext uri="{FF2B5EF4-FFF2-40B4-BE49-F238E27FC236}">
                <a16:creationId xmlns:a16="http://schemas.microsoft.com/office/drawing/2014/main" id="{64704942-00A1-40C1-AE17-F7A448A84E78}"/>
              </a:ext>
            </a:extLst>
          </p:cNvPr>
          <p:cNvSpPr txBox="1"/>
          <p:nvPr/>
        </p:nvSpPr>
        <p:spPr>
          <a:xfrm>
            <a:off x="1518400" y="5034706"/>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03</a:t>
            </a:r>
            <a:endParaRPr lang="en-US" sz="3200" b="1" dirty="0">
              <a:solidFill>
                <a:schemeClr val="bg2"/>
              </a:solidFill>
              <a:latin typeface="+mj-lt"/>
            </a:endParaRPr>
          </a:p>
        </p:txBody>
      </p:sp>
      <p:sp>
        <p:nvSpPr>
          <p:cNvPr id="43" name="TextBox 42">
            <a:extLst>
              <a:ext uri="{FF2B5EF4-FFF2-40B4-BE49-F238E27FC236}">
                <a16:creationId xmlns:a16="http://schemas.microsoft.com/office/drawing/2014/main" id="{20B7E096-DB44-4725-941B-18770C1897DF}"/>
              </a:ext>
            </a:extLst>
          </p:cNvPr>
          <p:cNvSpPr txBox="1"/>
          <p:nvPr/>
        </p:nvSpPr>
        <p:spPr>
          <a:xfrm>
            <a:off x="7777691" y="5279893"/>
            <a:ext cx="3055153" cy="340671"/>
          </a:xfrm>
          <a:prstGeom prst="rect">
            <a:avLst/>
          </a:prstGeom>
          <a:noFill/>
        </p:spPr>
        <p:txBody>
          <a:bodyPr wrap="square" rtlCol="0" anchor="t">
            <a:spAutoFit/>
          </a:bodyPr>
          <a:lstStyle/>
          <a:p>
            <a:pPr>
              <a:lnSpc>
                <a:spcPct val="150000"/>
              </a:lnSpc>
            </a:pPr>
            <a:r>
              <a:rPr lang="en-ID" sz="1200" dirty="0"/>
              <a:t>Effective MLOps and Enterprise Integration</a:t>
            </a:r>
            <a:endParaRPr lang="id-ID" sz="1200" dirty="0">
              <a:ea typeface="Roboto" pitchFamily="2" charset="0"/>
            </a:endParaRPr>
          </a:p>
        </p:txBody>
      </p:sp>
      <p:sp>
        <p:nvSpPr>
          <p:cNvPr id="44" name="Rectangle: Rounded Corners 43">
            <a:extLst>
              <a:ext uri="{FF2B5EF4-FFF2-40B4-BE49-F238E27FC236}">
                <a16:creationId xmlns:a16="http://schemas.microsoft.com/office/drawing/2014/main" id="{835B179D-F4C3-4F55-82C1-104FC5A54649}"/>
              </a:ext>
            </a:extLst>
          </p:cNvPr>
          <p:cNvSpPr/>
          <p:nvPr/>
        </p:nvSpPr>
        <p:spPr>
          <a:xfrm>
            <a:off x="6700001" y="5055171"/>
            <a:ext cx="822960" cy="822960"/>
          </a:xfrm>
          <a:prstGeom prst="roundRect">
            <a:avLst/>
          </a:prstGeom>
          <a:gradFill flip="none" rotWithShape="1">
            <a:gsLst>
              <a:gs pos="10000">
                <a:schemeClr val="accent1"/>
              </a:gs>
              <a:gs pos="100000">
                <a:schemeClr val="accent2"/>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45" name="TextBox 44">
            <a:extLst>
              <a:ext uri="{FF2B5EF4-FFF2-40B4-BE49-F238E27FC236}">
                <a16:creationId xmlns:a16="http://schemas.microsoft.com/office/drawing/2014/main" id="{92FB1C35-37A6-4E15-8A64-272A35CBF92D}"/>
              </a:ext>
            </a:extLst>
          </p:cNvPr>
          <p:cNvSpPr txBox="1"/>
          <p:nvPr/>
        </p:nvSpPr>
        <p:spPr>
          <a:xfrm>
            <a:off x="7777692" y="4952243"/>
            <a:ext cx="2961846" cy="379078"/>
          </a:xfrm>
          <a:prstGeom prst="rect">
            <a:avLst/>
          </a:prstGeom>
          <a:noFill/>
        </p:spPr>
        <p:txBody>
          <a:bodyPr wrap="square" rtlCol="0" anchor="t">
            <a:spAutoFit/>
          </a:bodyPr>
          <a:lstStyle/>
          <a:p>
            <a:pPr>
              <a:lnSpc>
                <a:spcPct val="150000"/>
              </a:lnSpc>
            </a:pPr>
            <a:r>
              <a:rPr lang="id-ID" sz="1400" b="1" dirty="0">
                <a:latin typeface="+mj-lt"/>
              </a:rPr>
              <a:t>Conclusion</a:t>
            </a:r>
            <a:endParaRPr lang="en-US" sz="1400" b="1" dirty="0">
              <a:latin typeface="+mj-lt"/>
            </a:endParaRPr>
          </a:p>
        </p:txBody>
      </p:sp>
      <p:sp>
        <p:nvSpPr>
          <p:cNvPr id="46" name="TextBox 45">
            <a:extLst>
              <a:ext uri="{FF2B5EF4-FFF2-40B4-BE49-F238E27FC236}">
                <a16:creationId xmlns:a16="http://schemas.microsoft.com/office/drawing/2014/main" id="{C1B66DA0-506F-4468-ACAC-F774BD03C326}"/>
              </a:ext>
            </a:extLst>
          </p:cNvPr>
          <p:cNvSpPr txBox="1"/>
          <p:nvPr/>
        </p:nvSpPr>
        <p:spPr>
          <a:xfrm>
            <a:off x="6700000" y="5034706"/>
            <a:ext cx="822961" cy="747705"/>
          </a:xfrm>
          <a:prstGeom prst="rect">
            <a:avLst/>
          </a:prstGeom>
          <a:noFill/>
        </p:spPr>
        <p:txBody>
          <a:bodyPr wrap="square" rtlCol="0" anchor="t">
            <a:spAutoFit/>
          </a:bodyPr>
          <a:lstStyle/>
          <a:p>
            <a:pPr algn="ctr">
              <a:lnSpc>
                <a:spcPct val="150000"/>
              </a:lnSpc>
            </a:pPr>
            <a:r>
              <a:rPr lang="id-ID" sz="3200" b="1" dirty="0">
                <a:solidFill>
                  <a:schemeClr val="bg2"/>
                </a:solidFill>
                <a:latin typeface="+mj-lt"/>
              </a:rPr>
              <a:t>06</a:t>
            </a:r>
            <a:endParaRPr lang="en-US" sz="3200" b="1" dirty="0">
              <a:solidFill>
                <a:schemeClr val="bg2"/>
              </a:solidFill>
              <a:latin typeface="+mj-lt"/>
            </a:endParaRPr>
          </a:p>
        </p:txBody>
      </p:sp>
    </p:spTree>
    <p:extLst>
      <p:ext uri="{BB962C8B-B14F-4D97-AF65-F5344CB8AC3E}">
        <p14:creationId xmlns:p14="http://schemas.microsoft.com/office/powerpoint/2010/main" val="22906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20000" decel="6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20000" decel="6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20000" decel="6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20000" decel="6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20000" decel="6000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fill="hold"/>
                                        <p:tgtEl>
                                          <p:spTgt spid="34"/>
                                        </p:tgtEl>
                                        <p:attrNameLst>
                                          <p:attrName>ppt_x</p:attrName>
                                        </p:attrNameLst>
                                      </p:cBhvr>
                                      <p:tavLst>
                                        <p:tav tm="0">
                                          <p:val>
                                            <p:strVal val="#ppt_x"/>
                                          </p:val>
                                        </p:tav>
                                        <p:tav tm="100000">
                                          <p:val>
                                            <p:strVal val="#ppt_x"/>
                                          </p:val>
                                        </p:tav>
                                      </p:tavLst>
                                    </p:anim>
                                    <p:anim calcmode="lin" valueType="num">
                                      <p:cBhvr additive="base">
                                        <p:cTn id="28" dur="10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accel="20000" decel="6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ppt_x"/>
                                          </p:val>
                                        </p:tav>
                                        <p:tav tm="100000">
                                          <p:val>
                                            <p:strVal val="#ppt_x"/>
                                          </p:val>
                                        </p:tav>
                                      </p:tavLst>
                                    </p:anim>
                                    <p:anim calcmode="lin" valueType="num">
                                      <p:cBhvr additive="base">
                                        <p:cTn id="32" dur="10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accel="20000" decel="6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ppt_x"/>
                                          </p:val>
                                        </p:tav>
                                        <p:tav tm="100000">
                                          <p:val>
                                            <p:strVal val="#ppt_x"/>
                                          </p:val>
                                        </p:tav>
                                      </p:tavLst>
                                    </p:anim>
                                    <p:anim calcmode="lin" valueType="num">
                                      <p:cBhvr additive="base">
                                        <p:cTn id="36" dur="10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accel="20000" decel="6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1000" fill="hold"/>
                                        <p:tgtEl>
                                          <p:spTgt spid="37"/>
                                        </p:tgtEl>
                                        <p:attrNameLst>
                                          <p:attrName>ppt_x</p:attrName>
                                        </p:attrNameLst>
                                      </p:cBhvr>
                                      <p:tavLst>
                                        <p:tav tm="0">
                                          <p:val>
                                            <p:strVal val="#ppt_x"/>
                                          </p:val>
                                        </p:tav>
                                        <p:tav tm="100000">
                                          <p:val>
                                            <p:strVal val="#ppt_x"/>
                                          </p:val>
                                        </p:tav>
                                      </p:tavLst>
                                    </p:anim>
                                    <p:anim calcmode="lin" valueType="num">
                                      <p:cBhvr additive="base">
                                        <p:cTn id="40" dur="10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accel="20000" decel="6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ppt_x"/>
                                          </p:val>
                                        </p:tav>
                                        <p:tav tm="100000">
                                          <p:val>
                                            <p:strVal val="#ppt_x"/>
                                          </p:val>
                                        </p:tav>
                                      </p:tavLst>
                                    </p:anim>
                                    <p:anim calcmode="lin" valueType="num">
                                      <p:cBhvr additive="base">
                                        <p:cTn id="44" dur="10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accel="20000" decel="6000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1000" fill="hold"/>
                                        <p:tgtEl>
                                          <p:spTgt spid="47"/>
                                        </p:tgtEl>
                                        <p:attrNameLst>
                                          <p:attrName>ppt_x</p:attrName>
                                        </p:attrNameLst>
                                      </p:cBhvr>
                                      <p:tavLst>
                                        <p:tav tm="0">
                                          <p:val>
                                            <p:strVal val="#ppt_x"/>
                                          </p:val>
                                        </p:tav>
                                        <p:tav tm="100000">
                                          <p:val>
                                            <p:strVal val="#ppt_x"/>
                                          </p:val>
                                        </p:tav>
                                      </p:tavLst>
                                    </p:anim>
                                    <p:anim calcmode="lin" valueType="num">
                                      <p:cBhvr additive="base">
                                        <p:cTn id="48" dur="10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accel="20000" decel="6000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000" fill="hold"/>
                                        <p:tgtEl>
                                          <p:spTgt spid="48"/>
                                        </p:tgtEl>
                                        <p:attrNameLst>
                                          <p:attrName>ppt_x</p:attrName>
                                        </p:attrNameLst>
                                      </p:cBhvr>
                                      <p:tavLst>
                                        <p:tav tm="0">
                                          <p:val>
                                            <p:strVal val="#ppt_x"/>
                                          </p:val>
                                        </p:tav>
                                        <p:tav tm="100000">
                                          <p:val>
                                            <p:strVal val="#ppt_x"/>
                                          </p:val>
                                        </p:tav>
                                      </p:tavLst>
                                    </p:anim>
                                    <p:anim calcmode="lin" valueType="num">
                                      <p:cBhvr additive="base">
                                        <p:cTn id="52" dur="10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accel="20000" decel="6000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1000" fill="hold"/>
                                        <p:tgtEl>
                                          <p:spTgt spid="49"/>
                                        </p:tgtEl>
                                        <p:attrNameLst>
                                          <p:attrName>ppt_x</p:attrName>
                                        </p:attrNameLst>
                                      </p:cBhvr>
                                      <p:tavLst>
                                        <p:tav tm="0">
                                          <p:val>
                                            <p:strVal val="#ppt_x"/>
                                          </p:val>
                                        </p:tav>
                                        <p:tav tm="100000">
                                          <p:val>
                                            <p:strVal val="#ppt_x"/>
                                          </p:val>
                                        </p:tav>
                                      </p:tavLst>
                                    </p:anim>
                                    <p:anim calcmode="lin" valueType="num">
                                      <p:cBhvr additive="base">
                                        <p:cTn id="56" dur="10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accel="20000" decel="6000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1000" fill="hold"/>
                                        <p:tgtEl>
                                          <p:spTgt spid="50"/>
                                        </p:tgtEl>
                                        <p:attrNameLst>
                                          <p:attrName>ppt_x</p:attrName>
                                        </p:attrNameLst>
                                      </p:cBhvr>
                                      <p:tavLst>
                                        <p:tav tm="0">
                                          <p:val>
                                            <p:strVal val="#ppt_x"/>
                                          </p:val>
                                        </p:tav>
                                        <p:tav tm="100000">
                                          <p:val>
                                            <p:strVal val="#ppt_x"/>
                                          </p:val>
                                        </p:tav>
                                      </p:tavLst>
                                    </p:anim>
                                    <p:anim calcmode="lin" valueType="num">
                                      <p:cBhvr additive="base">
                                        <p:cTn id="60" dur="10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accel="20000" decel="6000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1000" fill="hold"/>
                                        <p:tgtEl>
                                          <p:spTgt spid="51"/>
                                        </p:tgtEl>
                                        <p:attrNameLst>
                                          <p:attrName>ppt_x</p:attrName>
                                        </p:attrNameLst>
                                      </p:cBhvr>
                                      <p:tavLst>
                                        <p:tav tm="0">
                                          <p:val>
                                            <p:strVal val="#ppt_x"/>
                                          </p:val>
                                        </p:tav>
                                        <p:tav tm="100000">
                                          <p:val>
                                            <p:strVal val="#ppt_x"/>
                                          </p:val>
                                        </p:tav>
                                      </p:tavLst>
                                    </p:anim>
                                    <p:anim calcmode="lin" valueType="num">
                                      <p:cBhvr additive="base">
                                        <p:cTn id="64" dur="1000" fill="hold"/>
                                        <p:tgtEl>
                                          <p:spTgt spid="51"/>
                                        </p:tgtEl>
                                        <p:attrNameLst>
                                          <p:attrName>ppt_y</p:attrName>
                                        </p:attrNameLst>
                                      </p:cBhvr>
                                      <p:tavLst>
                                        <p:tav tm="0">
                                          <p:val>
                                            <p:strVal val="1+#ppt_h/2"/>
                                          </p:val>
                                        </p:tav>
                                        <p:tav tm="100000">
                                          <p:val>
                                            <p:strVal val="#ppt_y"/>
                                          </p:val>
                                        </p:tav>
                                      </p:tavLst>
                                    </p:anim>
                                  </p:childTnLst>
                                </p:cTn>
                              </p:par>
                              <p:par>
                                <p:cTn id="65" presetID="2" presetClass="entr" presetSubtype="4" accel="20000" decel="6000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1000" fill="hold"/>
                                        <p:tgtEl>
                                          <p:spTgt spid="4"/>
                                        </p:tgtEl>
                                        <p:attrNameLst>
                                          <p:attrName>ppt_x</p:attrName>
                                        </p:attrNameLst>
                                      </p:cBhvr>
                                      <p:tavLst>
                                        <p:tav tm="0">
                                          <p:val>
                                            <p:strVal val="#ppt_x"/>
                                          </p:val>
                                        </p:tav>
                                        <p:tav tm="100000">
                                          <p:val>
                                            <p:strVal val="#ppt_x"/>
                                          </p:val>
                                        </p:tav>
                                      </p:tavLst>
                                    </p:anim>
                                    <p:anim calcmode="lin" valueType="num">
                                      <p:cBhvr additive="base">
                                        <p:cTn id="68" dur="10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1" accel="20000" decel="6000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1000" fill="hold"/>
                                        <p:tgtEl>
                                          <p:spTgt spid="83"/>
                                        </p:tgtEl>
                                        <p:attrNameLst>
                                          <p:attrName>ppt_x</p:attrName>
                                        </p:attrNameLst>
                                      </p:cBhvr>
                                      <p:tavLst>
                                        <p:tav tm="0">
                                          <p:val>
                                            <p:strVal val="#ppt_x"/>
                                          </p:val>
                                        </p:tav>
                                        <p:tav tm="100000">
                                          <p:val>
                                            <p:strVal val="#ppt_x"/>
                                          </p:val>
                                        </p:tav>
                                      </p:tavLst>
                                    </p:anim>
                                    <p:anim calcmode="lin" valueType="num">
                                      <p:cBhvr additive="base">
                                        <p:cTn id="72" dur="1000" fill="hold"/>
                                        <p:tgtEl>
                                          <p:spTgt spid="83"/>
                                        </p:tgtEl>
                                        <p:attrNameLst>
                                          <p:attrName>ppt_y</p:attrName>
                                        </p:attrNameLst>
                                      </p:cBhvr>
                                      <p:tavLst>
                                        <p:tav tm="0">
                                          <p:val>
                                            <p:strVal val="0-#ppt_h/2"/>
                                          </p:val>
                                        </p:tav>
                                        <p:tav tm="100000">
                                          <p:val>
                                            <p:strVal val="#ppt_y"/>
                                          </p:val>
                                        </p:tav>
                                      </p:tavLst>
                                    </p:anim>
                                  </p:childTnLst>
                                </p:cTn>
                              </p:par>
                              <p:par>
                                <p:cTn id="73" presetID="2" presetClass="entr" presetSubtype="1" accel="20000" decel="6000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1000" fill="hold"/>
                                        <p:tgtEl>
                                          <p:spTgt spid="84"/>
                                        </p:tgtEl>
                                        <p:attrNameLst>
                                          <p:attrName>ppt_x</p:attrName>
                                        </p:attrNameLst>
                                      </p:cBhvr>
                                      <p:tavLst>
                                        <p:tav tm="0">
                                          <p:val>
                                            <p:strVal val="#ppt_x"/>
                                          </p:val>
                                        </p:tav>
                                        <p:tav tm="100000">
                                          <p:val>
                                            <p:strVal val="#ppt_x"/>
                                          </p:val>
                                        </p:tav>
                                      </p:tavLst>
                                    </p:anim>
                                    <p:anim calcmode="lin" valueType="num">
                                      <p:cBhvr additive="base">
                                        <p:cTn id="76" dur="1000" fill="hold"/>
                                        <p:tgtEl>
                                          <p:spTgt spid="84"/>
                                        </p:tgtEl>
                                        <p:attrNameLst>
                                          <p:attrName>ppt_y</p:attrName>
                                        </p:attrNameLst>
                                      </p:cBhvr>
                                      <p:tavLst>
                                        <p:tav tm="0">
                                          <p:val>
                                            <p:strVal val="0-#ppt_h/2"/>
                                          </p:val>
                                        </p:tav>
                                        <p:tav tm="100000">
                                          <p:val>
                                            <p:strVal val="#ppt_y"/>
                                          </p:val>
                                        </p:tav>
                                      </p:tavLst>
                                    </p:anim>
                                  </p:childTnLst>
                                </p:cTn>
                              </p:par>
                              <p:par>
                                <p:cTn id="77" presetID="2" presetClass="entr" presetSubtype="1" accel="20000" decel="6000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additive="base">
                                        <p:cTn id="79" dur="1000" fill="hold"/>
                                        <p:tgtEl>
                                          <p:spTgt spid="85"/>
                                        </p:tgtEl>
                                        <p:attrNameLst>
                                          <p:attrName>ppt_x</p:attrName>
                                        </p:attrNameLst>
                                      </p:cBhvr>
                                      <p:tavLst>
                                        <p:tav tm="0">
                                          <p:val>
                                            <p:strVal val="#ppt_x"/>
                                          </p:val>
                                        </p:tav>
                                        <p:tav tm="100000">
                                          <p:val>
                                            <p:strVal val="#ppt_x"/>
                                          </p:val>
                                        </p:tav>
                                      </p:tavLst>
                                    </p:anim>
                                    <p:anim calcmode="lin" valueType="num">
                                      <p:cBhvr additive="base">
                                        <p:cTn id="80" dur="1000" fill="hold"/>
                                        <p:tgtEl>
                                          <p:spTgt spid="85"/>
                                        </p:tgtEl>
                                        <p:attrNameLst>
                                          <p:attrName>ppt_y</p:attrName>
                                        </p:attrNameLst>
                                      </p:cBhvr>
                                      <p:tavLst>
                                        <p:tav tm="0">
                                          <p:val>
                                            <p:strVal val="0-#ppt_h/2"/>
                                          </p:val>
                                        </p:tav>
                                        <p:tav tm="100000">
                                          <p:val>
                                            <p:strVal val="#ppt_y"/>
                                          </p:val>
                                        </p:tav>
                                      </p:tavLst>
                                    </p:anim>
                                  </p:childTnLst>
                                </p:cTn>
                              </p:par>
                              <p:par>
                                <p:cTn id="81" presetID="2" presetClass="entr" presetSubtype="1" accel="20000" decel="6000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1000" fill="hold"/>
                                        <p:tgtEl>
                                          <p:spTgt spid="21"/>
                                        </p:tgtEl>
                                        <p:attrNameLst>
                                          <p:attrName>ppt_x</p:attrName>
                                        </p:attrNameLst>
                                      </p:cBhvr>
                                      <p:tavLst>
                                        <p:tav tm="0">
                                          <p:val>
                                            <p:strVal val="#ppt_x"/>
                                          </p:val>
                                        </p:tav>
                                        <p:tav tm="100000">
                                          <p:val>
                                            <p:strVal val="#ppt_x"/>
                                          </p:val>
                                        </p:tav>
                                      </p:tavLst>
                                    </p:anim>
                                    <p:anim calcmode="lin" valueType="num">
                                      <p:cBhvr additive="base">
                                        <p:cTn id="84" dur="1000" fill="hold"/>
                                        <p:tgtEl>
                                          <p:spTgt spid="21"/>
                                        </p:tgtEl>
                                        <p:attrNameLst>
                                          <p:attrName>ppt_y</p:attrName>
                                        </p:attrNameLst>
                                      </p:cBhvr>
                                      <p:tavLst>
                                        <p:tav tm="0">
                                          <p:val>
                                            <p:strVal val="0-#ppt_h/2"/>
                                          </p:val>
                                        </p:tav>
                                        <p:tav tm="100000">
                                          <p:val>
                                            <p:strVal val="#ppt_y"/>
                                          </p:val>
                                        </p:tav>
                                      </p:tavLst>
                                    </p:anim>
                                  </p:childTnLst>
                                </p:cTn>
                              </p:par>
                              <p:par>
                                <p:cTn id="85" presetID="2" presetClass="entr" presetSubtype="1" accel="20000" decel="6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000" fill="hold"/>
                                        <p:tgtEl>
                                          <p:spTgt spid="22"/>
                                        </p:tgtEl>
                                        <p:attrNameLst>
                                          <p:attrName>ppt_x</p:attrName>
                                        </p:attrNameLst>
                                      </p:cBhvr>
                                      <p:tavLst>
                                        <p:tav tm="0">
                                          <p:val>
                                            <p:strVal val="#ppt_x"/>
                                          </p:val>
                                        </p:tav>
                                        <p:tav tm="100000">
                                          <p:val>
                                            <p:strVal val="#ppt_x"/>
                                          </p:val>
                                        </p:tav>
                                      </p:tavLst>
                                    </p:anim>
                                    <p:anim calcmode="lin" valueType="num">
                                      <p:cBhvr additive="base">
                                        <p:cTn id="88" dur="1000" fill="hold"/>
                                        <p:tgtEl>
                                          <p:spTgt spid="22"/>
                                        </p:tgtEl>
                                        <p:attrNameLst>
                                          <p:attrName>ppt_y</p:attrName>
                                        </p:attrNameLst>
                                      </p:cBhvr>
                                      <p:tavLst>
                                        <p:tav tm="0">
                                          <p:val>
                                            <p:strVal val="0-#ppt_h/2"/>
                                          </p:val>
                                        </p:tav>
                                        <p:tav tm="100000">
                                          <p:val>
                                            <p:strVal val="#ppt_y"/>
                                          </p:val>
                                        </p:tav>
                                      </p:tavLst>
                                    </p:anim>
                                  </p:childTnLst>
                                </p:cTn>
                              </p:par>
                              <p:par>
                                <p:cTn id="89" presetID="2" presetClass="entr" presetSubtype="1" accel="20000" decel="6000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0-#ppt_h/2"/>
                                          </p:val>
                                        </p:tav>
                                        <p:tav tm="100000">
                                          <p:val>
                                            <p:strVal val="#ppt_y"/>
                                          </p:val>
                                        </p:tav>
                                      </p:tavLst>
                                    </p:anim>
                                  </p:childTnLst>
                                </p:cTn>
                              </p:par>
                              <p:par>
                                <p:cTn id="93" presetID="2" presetClass="entr" presetSubtype="1" accel="20000" decel="6000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1000" fill="hold"/>
                                        <p:tgtEl>
                                          <p:spTgt spid="24"/>
                                        </p:tgtEl>
                                        <p:attrNameLst>
                                          <p:attrName>ppt_x</p:attrName>
                                        </p:attrNameLst>
                                      </p:cBhvr>
                                      <p:tavLst>
                                        <p:tav tm="0">
                                          <p:val>
                                            <p:strVal val="#ppt_x"/>
                                          </p:val>
                                        </p:tav>
                                        <p:tav tm="100000">
                                          <p:val>
                                            <p:strVal val="#ppt_x"/>
                                          </p:val>
                                        </p:tav>
                                      </p:tavLst>
                                    </p:anim>
                                    <p:anim calcmode="lin" valueType="num">
                                      <p:cBhvr additive="base">
                                        <p:cTn id="96" dur="1000" fill="hold"/>
                                        <p:tgtEl>
                                          <p:spTgt spid="24"/>
                                        </p:tgtEl>
                                        <p:attrNameLst>
                                          <p:attrName>ppt_y</p:attrName>
                                        </p:attrNameLst>
                                      </p:cBhvr>
                                      <p:tavLst>
                                        <p:tav tm="0">
                                          <p:val>
                                            <p:strVal val="0-#ppt_h/2"/>
                                          </p:val>
                                        </p:tav>
                                        <p:tav tm="100000">
                                          <p:val>
                                            <p:strVal val="#ppt_y"/>
                                          </p:val>
                                        </p:tav>
                                      </p:tavLst>
                                    </p:anim>
                                  </p:childTnLst>
                                </p:cTn>
                              </p:par>
                              <p:par>
                                <p:cTn id="97" presetID="2" presetClass="entr" presetSubtype="1" accel="20000" decel="6000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1000" fill="hold"/>
                                        <p:tgtEl>
                                          <p:spTgt spid="30"/>
                                        </p:tgtEl>
                                        <p:attrNameLst>
                                          <p:attrName>ppt_x</p:attrName>
                                        </p:attrNameLst>
                                      </p:cBhvr>
                                      <p:tavLst>
                                        <p:tav tm="0">
                                          <p:val>
                                            <p:strVal val="#ppt_x"/>
                                          </p:val>
                                        </p:tav>
                                        <p:tav tm="100000">
                                          <p:val>
                                            <p:strVal val="#ppt_x"/>
                                          </p:val>
                                        </p:tav>
                                      </p:tavLst>
                                    </p:anim>
                                    <p:anim calcmode="lin" valueType="num">
                                      <p:cBhvr additive="base">
                                        <p:cTn id="100" dur="1000" fill="hold"/>
                                        <p:tgtEl>
                                          <p:spTgt spid="30"/>
                                        </p:tgtEl>
                                        <p:attrNameLst>
                                          <p:attrName>ppt_y</p:attrName>
                                        </p:attrNameLst>
                                      </p:cBhvr>
                                      <p:tavLst>
                                        <p:tav tm="0">
                                          <p:val>
                                            <p:strVal val="0-#ppt_h/2"/>
                                          </p:val>
                                        </p:tav>
                                        <p:tav tm="100000">
                                          <p:val>
                                            <p:strVal val="#ppt_y"/>
                                          </p:val>
                                        </p:tav>
                                      </p:tavLst>
                                    </p:anim>
                                  </p:childTnLst>
                                </p:cTn>
                              </p:par>
                              <p:par>
                                <p:cTn id="101" presetID="2" presetClass="entr" presetSubtype="1" accel="20000" decel="6000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1000" fill="hold"/>
                                        <p:tgtEl>
                                          <p:spTgt spid="31"/>
                                        </p:tgtEl>
                                        <p:attrNameLst>
                                          <p:attrName>ppt_x</p:attrName>
                                        </p:attrNameLst>
                                      </p:cBhvr>
                                      <p:tavLst>
                                        <p:tav tm="0">
                                          <p:val>
                                            <p:strVal val="#ppt_x"/>
                                          </p:val>
                                        </p:tav>
                                        <p:tav tm="100000">
                                          <p:val>
                                            <p:strVal val="#ppt_x"/>
                                          </p:val>
                                        </p:tav>
                                      </p:tavLst>
                                    </p:anim>
                                    <p:anim calcmode="lin" valueType="num">
                                      <p:cBhvr additive="base">
                                        <p:cTn id="104" dur="1000" fill="hold"/>
                                        <p:tgtEl>
                                          <p:spTgt spid="31"/>
                                        </p:tgtEl>
                                        <p:attrNameLst>
                                          <p:attrName>ppt_y</p:attrName>
                                        </p:attrNameLst>
                                      </p:cBhvr>
                                      <p:tavLst>
                                        <p:tav tm="0">
                                          <p:val>
                                            <p:strVal val="0-#ppt_h/2"/>
                                          </p:val>
                                        </p:tav>
                                        <p:tav tm="100000">
                                          <p:val>
                                            <p:strVal val="#ppt_y"/>
                                          </p:val>
                                        </p:tav>
                                      </p:tavLst>
                                    </p:anim>
                                  </p:childTnLst>
                                </p:cTn>
                              </p:par>
                              <p:par>
                                <p:cTn id="105" presetID="2" presetClass="entr" presetSubtype="1" accel="20000" decel="6000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1000" fill="hold"/>
                                        <p:tgtEl>
                                          <p:spTgt spid="32"/>
                                        </p:tgtEl>
                                        <p:attrNameLst>
                                          <p:attrName>ppt_x</p:attrName>
                                        </p:attrNameLst>
                                      </p:cBhvr>
                                      <p:tavLst>
                                        <p:tav tm="0">
                                          <p:val>
                                            <p:strVal val="#ppt_x"/>
                                          </p:val>
                                        </p:tav>
                                        <p:tav tm="100000">
                                          <p:val>
                                            <p:strVal val="#ppt_x"/>
                                          </p:val>
                                        </p:tav>
                                      </p:tavLst>
                                    </p:anim>
                                    <p:anim calcmode="lin" valueType="num">
                                      <p:cBhvr additive="base">
                                        <p:cTn id="108" dur="1000" fill="hold"/>
                                        <p:tgtEl>
                                          <p:spTgt spid="32"/>
                                        </p:tgtEl>
                                        <p:attrNameLst>
                                          <p:attrName>ppt_y</p:attrName>
                                        </p:attrNameLst>
                                      </p:cBhvr>
                                      <p:tavLst>
                                        <p:tav tm="0">
                                          <p:val>
                                            <p:strVal val="0-#ppt_h/2"/>
                                          </p:val>
                                        </p:tav>
                                        <p:tav tm="100000">
                                          <p:val>
                                            <p:strVal val="#ppt_y"/>
                                          </p:val>
                                        </p:tav>
                                      </p:tavLst>
                                    </p:anim>
                                  </p:childTnLst>
                                </p:cTn>
                              </p:par>
                              <p:par>
                                <p:cTn id="109" presetID="2" presetClass="entr" presetSubtype="1" accel="20000" decel="6000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1000" fill="hold"/>
                                        <p:tgtEl>
                                          <p:spTgt spid="33"/>
                                        </p:tgtEl>
                                        <p:attrNameLst>
                                          <p:attrName>ppt_x</p:attrName>
                                        </p:attrNameLst>
                                      </p:cBhvr>
                                      <p:tavLst>
                                        <p:tav tm="0">
                                          <p:val>
                                            <p:strVal val="#ppt_x"/>
                                          </p:val>
                                        </p:tav>
                                        <p:tav tm="100000">
                                          <p:val>
                                            <p:strVal val="#ppt_x"/>
                                          </p:val>
                                        </p:tav>
                                      </p:tavLst>
                                    </p:anim>
                                    <p:anim calcmode="lin" valueType="num">
                                      <p:cBhvr additive="base">
                                        <p:cTn id="112" dur="1000" fill="hold"/>
                                        <p:tgtEl>
                                          <p:spTgt spid="33"/>
                                        </p:tgtEl>
                                        <p:attrNameLst>
                                          <p:attrName>ppt_y</p:attrName>
                                        </p:attrNameLst>
                                      </p:cBhvr>
                                      <p:tavLst>
                                        <p:tav tm="0">
                                          <p:val>
                                            <p:strVal val="0-#ppt_h/2"/>
                                          </p:val>
                                        </p:tav>
                                        <p:tav tm="100000">
                                          <p:val>
                                            <p:strVal val="#ppt_y"/>
                                          </p:val>
                                        </p:tav>
                                      </p:tavLst>
                                    </p:anim>
                                  </p:childTnLst>
                                </p:cTn>
                              </p:par>
                              <p:par>
                                <p:cTn id="113" presetID="2" presetClass="entr" presetSubtype="1" accel="20000" decel="6000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1000" fill="hold"/>
                                        <p:tgtEl>
                                          <p:spTgt spid="43"/>
                                        </p:tgtEl>
                                        <p:attrNameLst>
                                          <p:attrName>ppt_x</p:attrName>
                                        </p:attrNameLst>
                                      </p:cBhvr>
                                      <p:tavLst>
                                        <p:tav tm="0">
                                          <p:val>
                                            <p:strVal val="#ppt_x"/>
                                          </p:val>
                                        </p:tav>
                                        <p:tav tm="100000">
                                          <p:val>
                                            <p:strVal val="#ppt_x"/>
                                          </p:val>
                                        </p:tav>
                                      </p:tavLst>
                                    </p:anim>
                                    <p:anim calcmode="lin" valueType="num">
                                      <p:cBhvr additive="base">
                                        <p:cTn id="116" dur="1000" fill="hold"/>
                                        <p:tgtEl>
                                          <p:spTgt spid="43"/>
                                        </p:tgtEl>
                                        <p:attrNameLst>
                                          <p:attrName>ppt_y</p:attrName>
                                        </p:attrNameLst>
                                      </p:cBhvr>
                                      <p:tavLst>
                                        <p:tav tm="0">
                                          <p:val>
                                            <p:strVal val="0-#ppt_h/2"/>
                                          </p:val>
                                        </p:tav>
                                        <p:tav tm="100000">
                                          <p:val>
                                            <p:strVal val="#ppt_y"/>
                                          </p:val>
                                        </p:tav>
                                      </p:tavLst>
                                    </p:anim>
                                  </p:childTnLst>
                                </p:cTn>
                              </p:par>
                              <p:par>
                                <p:cTn id="117" presetID="2" presetClass="entr" presetSubtype="1" accel="20000" decel="6000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1000" fill="hold"/>
                                        <p:tgtEl>
                                          <p:spTgt spid="44"/>
                                        </p:tgtEl>
                                        <p:attrNameLst>
                                          <p:attrName>ppt_x</p:attrName>
                                        </p:attrNameLst>
                                      </p:cBhvr>
                                      <p:tavLst>
                                        <p:tav tm="0">
                                          <p:val>
                                            <p:strVal val="#ppt_x"/>
                                          </p:val>
                                        </p:tav>
                                        <p:tav tm="100000">
                                          <p:val>
                                            <p:strVal val="#ppt_x"/>
                                          </p:val>
                                        </p:tav>
                                      </p:tavLst>
                                    </p:anim>
                                    <p:anim calcmode="lin" valueType="num">
                                      <p:cBhvr additive="base">
                                        <p:cTn id="120" dur="1000" fill="hold"/>
                                        <p:tgtEl>
                                          <p:spTgt spid="44"/>
                                        </p:tgtEl>
                                        <p:attrNameLst>
                                          <p:attrName>ppt_y</p:attrName>
                                        </p:attrNameLst>
                                      </p:cBhvr>
                                      <p:tavLst>
                                        <p:tav tm="0">
                                          <p:val>
                                            <p:strVal val="0-#ppt_h/2"/>
                                          </p:val>
                                        </p:tav>
                                        <p:tav tm="100000">
                                          <p:val>
                                            <p:strVal val="#ppt_y"/>
                                          </p:val>
                                        </p:tav>
                                      </p:tavLst>
                                    </p:anim>
                                  </p:childTnLst>
                                </p:cTn>
                              </p:par>
                              <p:par>
                                <p:cTn id="121" presetID="2" presetClass="entr" presetSubtype="1" accel="20000" decel="6000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1000" fill="hold"/>
                                        <p:tgtEl>
                                          <p:spTgt spid="45"/>
                                        </p:tgtEl>
                                        <p:attrNameLst>
                                          <p:attrName>ppt_x</p:attrName>
                                        </p:attrNameLst>
                                      </p:cBhvr>
                                      <p:tavLst>
                                        <p:tav tm="0">
                                          <p:val>
                                            <p:strVal val="#ppt_x"/>
                                          </p:val>
                                        </p:tav>
                                        <p:tav tm="100000">
                                          <p:val>
                                            <p:strVal val="#ppt_x"/>
                                          </p:val>
                                        </p:tav>
                                      </p:tavLst>
                                    </p:anim>
                                    <p:anim calcmode="lin" valueType="num">
                                      <p:cBhvr additive="base">
                                        <p:cTn id="124" dur="1000" fill="hold"/>
                                        <p:tgtEl>
                                          <p:spTgt spid="45"/>
                                        </p:tgtEl>
                                        <p:attrNameLst>
                                          <p:attrName>ppt_y</p:attrName>
                                        </p:attrNameLst>
                                      </p:cBhvr>
                                      <p:tavLst>
                                        <p:tav tm="0">
                                          <p:val>
                                            <p:strVal val="0-#ppt_h/2"/>
                                          </p:val>
                                        </p:tav>
                                        <p:tav tm="100000">
                                          <p:val>
                                            <p:strVal val="#ppt_y"/>
                                          </p:val>
                                        </p:tav>
                                      </p:tavLst>
                                    </p:anim>
                                  </p:childTnLst>
                                </p:cTn>
                              </p:par>
                              <p:par>
                                <p:cTn id="125" presetID="2" presetClass="entr" presetSubtype="1" accel="20000" decel="6000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1000" fill="hold"/>
                                        <p:tgtEl>
                                          <p:spTgt spid="46"/>
                                        </p:tgtEl>
                                        <p:attrNameLst>
                                          <p:attrName>ppt_x</p:attrName>
                                        </p:attrNameLst>
                                      </p:cBhvr>
                                      <p:tavLst>
                                        <p:tav tm="0">
                                          <p:val>
                                            <p:strVal val="#ppt_x"/>
                                          </p:val>
                                        </p:tav>
                                        <p:tav tm="100000">
                                          <p:val>
                                            <p:strVal val="#ppt_x"/>
                                          </p:val>
                                        </p:tav>
                                      </p:tavLst>
                                    </p:anim>
                                    <p:anim calcmode="lin" valueType="num">
                                      <p:cBhvr additive="base">
                                        <p:cTn id="128" dur="1000" fill="hold"/>
                                        <p:tgtEl>
                                          <p:spTgt spid="46"/>
                                        </p:tgtEl>
                                        <p:attrNameLst>
                                          <p:attrName>ppt_y</p:attrName>
                                        </p:attrNameLst>
                                      </p:cBhvr>
                                      <p:tavLst>
                                        <p:tav tm="0">
                                          <p:val>
                                            <p:strVal val="0-#ppt_h/2"/>
                                          </p:val>
                                        </p:tav>
                                        <p:tav tm="100000">
                                          <p:val>
                                            <p:strVal val="#ppt_y"/>
                                          </p:val>
                                        </p:tav>
                                      </p:tavLst>
                                    </p:anim>
                                  </p:childTnLst>
                                </p:cTn>
                              </p:par>
                              <p:par>
                                <p:cTn id="129" presetID="2" presetClass="entr" presetSubtype="1" accel="20000" decel="60000" fill="hold" grpId="0" nodeType="withEffect">
                                  <p:stCondLst>
                                    <p:cond delay="0"/>
                                  </p:stCondLst>
                                  <p:childTnLst>
                                    <p:set>
                                      <p:cBhvr>
                                        <p:cTn id="130" dur="1" fill="hold">
                                          <p:stCondLst>
                                            <p:cond delay="0"/>
                                          </p:stCondLst>
                                        </p:cTn>
                                        <p:tgtEl>
                                          <p:spTgt spid="117"/>
                                        </p:tgtEl>
                                        <p:attrNameLst>
                                          <p:attrName>style.visibility</p:attrName>
                                        </p:attrNameLst>
                                      </p:cBhvr>
                                      <p:to>
                                        <p:strVal val="visible"/>
                                      </p:to>
                                    </p:set>
                                    <p:anim calcmode="lin" valueType="num">
                                      <p:cBhvr additive="base">
                                        <p:cTn id="131" dur="1000" fill="hold"/>
                                        <p:tgtEl>
                                          <p:spTgt spid="117"/>
                                        </p:tgtEl>
                                        <p:attrNameLst>
                                          <p:attrName>ppt_x</p:attrName>
                                        </p:attrNameLst>
                                      </p:cBhvr>
                                      <p:tavLst>
                                        <p:tav tm="0">
                                          <p:val>
                                            <p:strVal val="#ppt_x"/>
                                          </p:val>
                                        </p:tav>
                                        <p:tav tm="100000">
                                          <p:val>
                                            <p:strVal val="#ppt_x"/>
                                          </p:val>
                                        </p:tav>
                                      </p:tavLst>
                                    </p:anim>
                                    <p:anim calcmode="lin" valueType="num">
                                      <p:cBhvr additive="base">
                                        <p:cTn id="132" dur="1000" fill="hold"/>
                                        <p:tgtEl>
                                          <p:spTgt spid="117"/>
                                        </p:tgtEl>
                                        <p:attrNameLst>
                                          <p:attrName>ppt_y</p:attrName>
                                        </p:attrNameLst>
                                      </p:cBhvr>
                                      <p:tavLst>
                                        <p:tav tm="0">
                                          <p:val>
                                            <p:strVal val="0-#ppt_h/2"/>
                                          </p:val>
                                        </p:tav>
                                        <p:tav tm="100000">
                                          <p:val>
                                            <p:strVal val="#ppt_y"/>
                                          </p:val>
                                        </p:tav>
                                      </p:tavLst>
                                    </p:anim>
                                  </p:childTnLst>
                                </p:cTn>
                              </p:par>
                              <p:par>
                                <p:cTn id="133" presetID="2" presetClass="entr" presetSubtype="1" accel="20000" decel="6000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1000" fill="hold"/>
                                        <p:tgtEl>
                                          <p:spTgt spid="39"/>
                                        </p:tgtEl>
                                        <p:attrNameLst>
                                          <p:attrName>ppt_x</p:attrName>
                                        </p:attrNameLst>
                                      </p:cBhvr>
                                      <p:tavLst>
                                        <p:tav tm="0">
                                          <p:val>
                                            <p:strVal val="#ppt_x"/>
                                          </p:val>
                                        </p:tav>
                                        <p:tav tm="100000">
                                          <p:val>
                                            <p:strVal val="#ppt_x"/>
                                          </p:val>
                                        </p:tav>
                                      </p:tavLst>
                                    </p:anim>
                                    <p:anim calcmode="lin" valueType="num">
                                      <p:cBhvr additive="base">
                                        <p:cTn id="136"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39" grpId="0" animBg="1"/>
      <p:bldP spid="83" grpId="0" animBg="1"/>
      <p:bldP spid="84" grpId="0" animBg="1"/>
      <p:bldP spid="85" grpId="0" animBg="1"/>
      <p:bldP spid="4" grpId="0"/>
      <p:bldP spid="11" grpId="0" animBg="1"/>
      <p:bldP spid="14" grpId="0"/>
      <p:bldP spid="15" grpId="0" animBg="1"/>
      <p:bldP spid="16" grpId="0"/>
      <p:bldP spid="17" grpId="0"/>
      <p:bldP spid="21" grpId="0"/>
      <p:bldP spid="22" grpId="0" animBg="1"/>
      <p:bldP spid="23" grpId="0"/>
      <p:bldP spid="24" grpId="0"/>
      <p:bldP spid="34" grpId="0" animBg="1"/>
      <p:bldP spid="35" grpId="0"/>
      <p:bldP spid="36" grpId="0" animBg="1"/>
      <p:bldP spid="37" grpId="0"/>
      <p:bldP spid="38" grpId="0"/>
      <p:bldP spid="30" grpId="0"/>
      <p:bldP spid="31" grpId="0" animBg="1"/>
      <p:bldP spid="32" grpId="0"/>
      <p:bldP spid="33" grpId="0"/>
      <p:bldP spid="47" grpId="0" animBg="1"/>
      <p:bldP spid="48" grpId="0"/>
      <p:bldP spid="49" grpId="0" animBg="1"/>
      <p:bldP spid="50" grpId="0"/>
      <p:bldP spid="51" grpId="0"/>
      <p:bldP spid="43" grpId="0"/>
      <p:bldP spid="44"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B471F64-6910-480D-B1FA-92CCA4FDB4A5}"/>
              </a:ext>
            </a:extLst>
          </p:cNvPr>
          <p:cNvSpPr/>
          <p:nvPr/>
        </p:nvSpPr>
        <p:spPr>
          <a:xfrm>
            <a:off x="1" y="0"/>
            <a:ext cx="6089325" cy="6200450"/>
          </a:xfrm>
          <a:custGeom>
            <a:avLst/>
            <a:gdLst>
              <a:gd name="connsiteX0" fmla="*/ 0 w 6089325"/>
              <a:gd name="connsiteY0" fmla="*/ 0 h 6200450"/>
              <a:gd name="connsiteX1" fmla="*/ 5896111 w 6089325"/>
              <a:gd name="connsiteY1" fmla="*/ 0 h 6200450"/>
              <a:gd name="connsiteX2" fmla="*/ 5936755 w 6089325"/>
              <a:gd name="connsiteY2" fmla="*/ 143129 h 6200450"/>
              <a:gd name="connsiteX3" fmla="*/ 6089325 w 6089325"/>
              <a:gd name="connsiteY3" fmla="*/ 1354266 h 6200450"/>
              <a:gd name="connsiteX4" fmla="*/ 1243141 w 6089325"/>
              <a:gd name="connsiteY4" fmla="*/ 6200450 h 6200450"/>
              <a:gd name="connsiteX5" fmla="*/ 32004 w 6089325"/>
              <a:gd name="connsiteY5" fmla="*/ 6047879 h 6200450"/>
              <a:gd name="connsiteX6" fmla="*/ 0 w 6089325"/>
              <a:gd name="connsiteY6" fmla="*/ 6038791 h 62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325" h="6200450">
                <a:moveTo>
                  <a:pt x="0" y="0"/>
                </a:moveTo>
                <a:lnTo>
                  <a:pt x="5896111" y="0"/>
                </a:lnTo>
                <a:lnTo>
                  <a:pt x="5936755" y="143129"/>
                </a:lnTo>
                <a:cubicBezTo>
                  <a:pt x="6036354" y="530240"/>
                  <a:pt x="6089325" y="936067"/>
                  <a:pt x="6089325" y="1354266"/>
                </a:cubicBezTo>
                <a:cubicBezTo>
                  <a:pt x="6089325" y="4030740"/>
                  <a:pt x="3919615" y="6200450"/>
                  <a:pt x="1243141" y="6200450"/>
                </a:cubicBezTo>
                <a:cubicBezTo>
                  <a:pt x="824942" y="6200450"/>
                  <a:pt x="419115" y="6147479"/>
                  <a:pt x="32004" y="6047879"/>
                </a:cubicBezTo>
                <a:lnTo>
                  <a:pt x="0" y="6038791"/>
                </a:lnTo>
                <a:close/>
              </a:path>
            </a:pathLst>
          </a:custGeom>
          <a:gradFill flip="none" rotWithShape="1">
            <a:gsLst>
              <a:gs pos="10000">
                <a:schemeClr val="accent1"/>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2" name="Text Placeholder 1">
            <a:extLst>
              <a:ext uri="{FF2B5EF4-FFF2-40B4-BE49-F238E27FC236}">
                <a16:creationId xmlns:a16="http://schemas.microsoft.com/office/drawing/2014/main" id="{C527DAC6-779B-4E2D-A8FF-0E644A420F4A}"/>
              </a:ext>
            </a:extLst>
          </p:cNvPr>
          <p:cNvSpPr>
            <a:spLocks noGrp="1"/>
          </p:cNvSpPr>
          <p:nvPr>
            <p:ph type="body" sz="quarter" idx="14"/>
          </p:nvPr>
        </p:nvSpPr>
        <p:spPr>
          <a:xfrm>
            <a:off x="6320179" y="3467458"/>
            <a:ext cx="3836987" cy="266700"/>
          </a:xfrm>
        </p:spPr>
        <p:txBody>
          <a:bodyPr/>
          <a:lstStyle/>
          <a:p>
            <a:r>
              <a:rPr lang="id-ID" i="0" dirty="0"/>
              <a:t>Preface</a:t>
            </a:r>
            <a:endParaRPr lang="en-ID" i="0" dirty="0"/>
          </a:p>
        </p:txBody>
      </p:sp>
      <p:sp>
        <p:nvSpPr>
          <p:cNvPr id="7" name="Title 6">
            <a:extLst>
              <a:ext uri="{FF2B5EF4-FFF2-40B4-BE49-F238E27FC236}">
                <a16:creationId xmlns:a16="http://schemas.microsoft.com/office/drawing/2014/main" id="{3D96A54C-7B6D-4B29-AA6C-80A387415B68}"/>
              </a:ext>
            </a:extLst>
          </p:cNvPr>
          <p:cNvSpPr>
            <a:spLocks noGrp="1"/>
          </p:cNvSpPr>
          <p:nvPr>
            <p:ph type="title"/>
          </p:nvPr>
        </p:nvSpPr>
        <p:spPr/>
        <p:txBody>
          <a:bodyPr/>
          <a:lstStyle/>
          <a:p>
            <a:r>
              <a:rPr lang="en-ID" dirty="0">
                <a:solidFill>
                  <a:schemeClr val="accent1"/>
                </a:solidFill>
              </a:rPr>
              <a:t>Introduction</a:t>
            </a:r>
            <a:br>
              <a:rPr lang="id-ID" dirty="0"/>
            </a:br>
            <a:r>
              <a:rPr lang="en-ID" sz="2800" dirty="0"/>
              <a:t>Data Logging &amp; Monitoring</a:t>
            </a:r>
            <a:endParaRPr lang="en-ID" dirty="0"/>
          </a:p>
        </p:txBody>
      </p:sp>
      <p:sp>
        <p:nvSpPr>
          <p:cNvPr id="14" name="TextBox 13">
            <a:extLst>
              <a:ext uri="{FF2B5EF4-FFF2-40B4-BE49-F238E27FC236}">
                <a16:creationId xmlns:a16="http://schemas.microsoft.com/office/drawing/2014/main" id="{196E55C0-7F91-4DB6-8DA6-5628E4C96B19}"/>
              </a:ext>
            </a:extLst>
          </p:cNvPr>
          <p:cNvSpPr txBox="1"/>
          <p:nvPr/>
        </p:nvSpPr>
        <p:spPr>
          <a:xfrm>
            <a:off x="6320179" y="4911600"/>
            <a:ext cx="4327501" cy="617670"/>
          </a:xfrm>
          <a:prstGeom prst="rect">
            <a:avLst/>
          </a:prstGeom>
          <a:noFill/>
        </p:spPr>
        <p:txBody>
          <a:bodyPr wrap="square" rtlCol="0">
            <a:spAutoFit/>
          </a:bodyPr>
          <a:lstStyle/>
          <a:p>
            <a:pPr>
              <a:lnSpc>
                <a:spcPct val="150000"/>
              </a:lnSpc>
            </a:pPr>
            <a:r>
              <a:rPr lang="en-ID" sz="1200" dirty="0"/>
              <a:t>Detecting and Mitigating model degradation using data logging and monitoring solution in machine learning workflows.</a:t>
            </a:r>
            <a:endParaRPr lang="id-ID" sz="1200" dirty="0">
              <a:ea typeface="Roboto" pitchFamily="2" charset="0"/>
            </a:endParaRPr>
          </a:p>
        </p:txBody>
      </p:sp>
      <p:sp>
        <p:nvSpPr>
          <p:cNvPr id="31" name="Freeform: Shape 30">
            <a:extLst>
              <a:ext uri="{FF2B5EF4-FFF2-40B4-BE49-F238E27FC236}">
                <a16:creationId xmlns:a16="http://schemas.microsoft.com/office/drawing/2014/main" id="{30697054-2749-4C9D-BB8A-7E0D20D4BCC0}"/>
              </a:ext>
            </a:extLst>
          </p:cNvPr>
          <p:cNvSpPr/>
          <p:nvPr/>
        </p:nvSpPr>
        <p:spPr>
          <a:xfrm rot="12600000">
            <a:off x="8640051" y="-679504"/>
            <a:ext cx="3813700" cy="3817447"/>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pic>
        <p:nvPicPr>
          <p:cNvPr id="13" name="Picture Placeholder 12" descr="Graphical user interface&#10;&#10;Description automatically generated">
            <a:extLst>
              <a:ext uri="{FF2B5EF4-FFF2-40B4-BE49-F238E27FC236}">
                <a16:creationId xmlns:a16="http://schemas.microsoft.com/office/drawing/2014/main" id="{FF083AD4-8F0C-0AF5-6FB8-8BB74A95286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74" r="17274"/>
          <a:stretch>
            <a:fillRect/>
          </a:stretch>
        </p:blipFill>
        <p:spPr/>
      </p:pic>
    </p:spTree>
    <p:extLst>
      <p:ext uri="{BB962C8B-B14F-4D97-AF65-F5344CB8AC3E}">
        <p14:creationId xmlns:p14="http://schemas.microsoft.com/office/powerpoint/2010/main" val="1863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6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accel="20000" decel="6000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20000" decel="6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accel="20000" decel="6000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build="p"/>
      <p:bldP spid="7" grpId="0"/>
      <p:bldP spid="14"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D526F5D-A71D-44CF-8C6C-616CBC72A430}"/>
              </a:ext>
            </a:extLst>
          </p:cNvPr>
          <p:cNvSpPr/>
          <p:nvPr/>
        </p:nvSpPr>
        <p:spPr>
          <a:xfrm rot="12600000">
            <a:off x="9504659" y="3777701"/>
            <a:ext cx="3813700" cy="3817447"/>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sp>
        <p:nvSpPr>
          <p:cNvPr id="24" name="Rectangle: Rounded Corners 23">
            <a:extLst>
              <a:ext uri="{FF2B5EF4-FFF2-40B4-BE49-F238E27FC236}">
                <a16:creationId xmlns:a16="http://schemas.microsoft.com/office/drawing/2014/main" id="{DBC2DB75-3E06-4E06-9087-E079622619B1}"/>
              </a:ext>
            </a:extLst>
          </p:cNvPr>
          <p:cNvSpPr/>
          <p:nvPr/>
        </p:nvSpPr>
        <p:spPr>
          <a:xfrm>
            <a:off x="1058409" y="1816100"/>
            <a:ext cx="10075182" cy="4258062"/>
          </a:xfrm>
          <a:prstGeom prst="roundRect">
            <a:avLst>
              <a:gd name="adj" fmla="val 4941"/>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Rounded Corners 75">
            <a:extLst>
              <a:ext uri="{FF2B5EF4-FFF2-40B4-BE49-F238E27FC236}">
                <a16:creationId xmlns:a16="http://schemas.microsoft.com/office/drawing/2014/main" id="{4B00256D-A83B-433B-8EC4-722699F17F1F}"/>
              </a:ext>
            </a:extLst>
          </p:cNvPr>
          <p:cNvSpPr/>
          <p:nvPr/>
        </p:nvSpPr>
        <p:spPr>
          <a:xfrm>
            <a:off x="-601829" y="2181225"/>
            <a:ext cx="3986453" cy="3505200"/>
          </a:xfrm>
          <a:prstGeom prst="roundRect">
            <a:avLst>
              <a:gd name="adj" fmla="val 9289"/>
            </a:avLst>
          </a:prstGeom>
          <a:gradFill flip="none" rotWithShape="1">
            <a:gsLst>
              <a:gs pos="10000">
                <a:schemeClr val="accent1"/>
              </a:gs>
              <a:gs pos="100000">
                <a:schemeClr val="accent2"/>
              </a:gs>
            </a:gsLst>
            <a:lin ang="2700000" scaled="1"/>
            <a:tileRect/>
          </a:gra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56">
            <a:extLst>
              <a:ext uri="{FF2B5EF4-FFF2-40B4-BE49-F238E27FC236}">
                <a16:creationId xmlns:a16="http://schemas.microsoft.com/office/drawing/2014/main" id="{6AEBB95B-0164-469E-8F65-403EFEAB73ED}"/>
              </a:ext>
            </a:extLst>
          </p:cNvPr>
          <p:cNvSpPr>
            <a:spLocks noGrp="1"/>
          </p:cNvSpPr>
          <p:nvPr>
            <p:ph type="body" sz="quarter" idx="14"/>
          </p:nvPr>
        </p:nvSpPr>
        <p:spPr/>
        <p:txBody>
          <a:bodyPr/>
          <a:lstStyle/>
          <a:p>
            <a:r>
              <a:rPr lang="id-ID" dirty="0"/>
              <a:t>Problem Statement</a:t>
            </a:r>
            <a:endParaRPr lang="en-ID" dirty="0"/>
          </a:p>
        </p:txBody>
      </p:sp>
      <p:sp>
        <p:nvSpPr>
          <p:cNvPr id="15" name="Title 14">
            <a:extLst>
              <a:ext uri="{FF2B5EF4-FFF2-40B4-BE49-F238E27FC236}">
                <a16:creationId xmlns:a16="http://schemas.microsoft.com/office/drawing/2014/main" id="{FA95F14B-1CAF-44FE-9B5A-D689CDEA7D35}"/>
              </a:ext>
            </a:extLst>
          </p:cNvPr>
          <p:cNvSpPr>
            <a:spLocks noGrp="1"/>
          </p:cNvSpPr>
          <p:nvPr>
            <p:ph type="title"/>
          </p:nvPr>
        </p:nvSpPr>
        <p:spPr/>
        <p:txBody>
          <a:bodyPr>
            <a:normAutofit/>
          </a:bodyPr>
          <a:lstStyle/>
          <a:p>
            <a:pPr algn="l"/>
            <a:r>
              <a:rPr lang="id-ID" dirty="0"/>
              <a:t>Effective </a:t>
            </a:r>
            <a:r>
              <a:rPr lang="id-ID" dirty="0">
                <a:solidFill>
                  <a:schemeClr val="accent1"/>
                </a:solidFill>
              </a:rPr>
              <a:t>MLOps</a:t>
            </a:r>
            <a:endParaRPr lang="en-ID" dirty="0">
              <a:solidFill>
                <a:schemeClr val="accent1"/>
              </a:solidFill>
            </a:endParaRPr>
          </a:p>
        </p:txBody>
      </p:sp>
      <p:sp>
        <p:nvSpPr>
          <p:cNvPr id="27" name="Oval 26">
            <a:extLst>
              <a:ext uri="{FF2B5EF4-FFF2-40B4-BE49-F238E27FC236}">
                <a16:creationId xmlns:a16="http://schemas.microsoft.com/office/drawing/2014/main" id="{59344F9F-E900-4F34-AB01-26BA3E04487D}"/>
              </a:ext>
            </a:extLst>
          </p:cNvPr>
          <p:cNvSpPr/>
          <p:nvPr/>
        </p:nvSpPr>
        <p:spPr>
          <a:xfrm>
            <a:off x="7566963" y="2658163"/>
            <a:ext cx="582079" cy="582079"/>
          </a:xfrm>
          <a:prstGeom prst="ellipse">
            <a:avLst/>
          </a:prstGeom>
          <a:gradFill>
            <a:gsLst>
              <a:gs pos="10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E462F85-9435-49BF-A70A-54348FA41276}"/>
              </a:ext>
            </a:extLst>
          </p:cNvPr>
          <p:cNvSpPr txBox="1"/>
          <p:nvPr/>
        </p:nvSpPr>
        <p:spPr>
          <a:xfrm>
            <a:off x="8415718" y="2718369"/>
            <a:ext cx="2126776" cy="461665"/>
          </a:xfrm>
          <a:prstGeom prst="rect">
            <a:avLst/>
          </a:prstGeom>
          <a:noFill/>
        </p:spPr>
        <p:txBody>
          <a:bodyPr wrap="square" rtlCol="0">
            <a:spAutoFit/>
          </a:bodyPr>
          <a:lstStyle/>
          <a:p>
            <a:r>
              <a:rPr lang="en-US" sz="1200" b="1" dirty="0">
                <a:solidFill>
                  <a:schemeClr val="tx2"/>
                </a:solidFill>
                <a:latin typeface="+mj-lt"/>
              </a:rPr>
              <a:t>Effective Data Logging &amp; Monitoring</a:t>
            </a:r>
            <a:endParaRPr lang="en-ID" sz="1200" b="1" dirty="0">
              <a:solidFill>
                <a:schemeClr val="tx2"/>
              </a:solidFill>
              <a:latin typeface="+mj-lt"/>
            </a:endParaRPr>
          </a:p>
        </p:txBody>
      </p:sp>
      <p:sp>
        <p:nvSpPr>
          <p:cNvPr id="55" name="TextBox 54">
            <a:extLst>
              <a:ext uri="{FF2B5EF4-FFF2-40B4-BE49-F238E27FC236}">
                <a16:creationId xmlns:a16="http://schemas.microsoft.com/office/drawing/2014/main" id="{4B306485-98AD-4D92-97E1-92834C68B81D}"/>
              </a:ext>
            </a:extLst>
          </p:cNvPr>
          <p:cNvSpPr txBox="1"/>
          <p:nvPr/>
        </p:nvSpPr>
        <p:spPr>
          <a:xfrm>
            <a:off x="3696721" y="2980101"/>
            <a:ext cx="3603565" cy="2859116"/>
          </a:xfrm>
          <a:prstGeom prst="rect">
            <a:avLst/>
          </a:prstGeom>
          <a:noFill/>
        </p:spPr>
        <p:txBody>
          <a:bodyPr wrap="square" rtlCol="0" anchor="t">
            <a:spAutoFit/>
          </a:bodyPr>
          <a:lstStyle/>
          <a:p>
            <a:pPr marL="171450" indent="-171450">
              <a:lnSpc>
                <a:spcPct val="150000"/>
              </a:lnSpc>
              <a:buFont typeface="Arial" panose="020B0604020202020204" pitchFamily="34" charset="0"/>
              <a:buChar char="•"/>
            </a:pPr>
            <a:r>
              <a:rPr lang="en-ID" sz="1100" dirty="0">
                <a:solidFill>
                  <a:schemeClr val="tx2"/>
                </a:solidFill>
              </a:rPr>
              <a:t>MLOps practices necessary for successful deployment and management of complex machine learning models in production environments</a:t>
            </a:r>
          </a:p>
          <a:p>
            <a:pPr marL="171450" indent="-171450">
              <a:lnSpc>
                <a:spcPct val="150000"/>
              </a:lnSpc>
              <a:buFont typeface="Arial" panose="020B0604020202020204" pitchFamily="34" charset="0"/>
              <a:buChar char="•"/>
            </a:pPr>
            <a:r>
              <a:rPr lang="en-ID" sz="1100" dirty="0">
                <a:solidFill>
                  <a:schemeClr val="tx2"/>
                </a:solidFill>
              </a:rPr>
              <a:t>Data logging and monitoring crucial for effective MLOps</a:t>
            </a:r>
          </a:p>
          <a:p>
            <a:pPr marL="171450" indent="-171450">
              <a:lnSpc>
                <a:spcPct val="150000"/>
              </a:lnSpc>
              <a:buFont typeface="Arial" panose="020B0604020202020204" pitchFamily="34" charset="0"/>
              <a:buChar char="•"/>
            </a:pPr>
            <a:r>
              <a:rPr lang="en-ID" sz="1100" dirty="0">
                <a:solidFill>
                  <a:schemeClr val="tx2"/>
                </a:solidFill>
              </a:rPr>
              <a:t>Comprehensive solution using open-source tools like MLFlow and WhyLogs presented</a:t>
            </a:r>
          </a:p>
          <a:p>
            <a:pPr marL="171450" indent="-171450">
              <a:lnSpc>
                <a:spcPct val="150000"/>
              </a:lnSpc>
              <a:buFont typeface="Arial" panose="020B0604020202020204" pitchFamily="34" charset="0"/>
              <a:buChar char="•"/>
            </a:pPr>
            <a:r>
              <a:rPr lang="en-ID" sz="1100" dirty="0">
                <a:solidFill>
                  <a:schemeClr val="tx2"/>
                </a:solidFill>
              </a:rPr>
              <a:t>Solution designed for seamless integration into enterprise systems</a:t>
            </a:r>
          </a:p>
          <a:p>
            <a:pPr marL="171450" indent="-171450">
              <a:lnSpc>
                <a:spcPct val="150000"/>
              </a:lnSpc>
              <a:buFont typeface="Arial" panose="020B0604020202020204" pitchFamily="34" charset="0"/>
              <a:buChar char="•"/>
            </a:pPr>
            <a:r>
              <a:rPr lang="en-ID" sz="1100" dirty="0">
                <a:solidFill>
                  <a:schemeClr val="tx2"/>
                </a:solidFill>
              </a:rPr>
              <a:t>Solution addresses issues like model drift to maintain accuracy and reliability of machine learning models over time</a:t>
            </a:r>
          </a:p>
        </p:txBody>
      </p:sp>
      <p:sp>
        <p:nvSpPr>
          <p:cNvPr id="56" name="TextBox 55">
            <a:extLst>
              <a:ext uri="{FF2B5EF4-FFF2-40B4-BE49-F238E27FC236}">
                <a16:creationId xmlns:a16="http://schemas.microsoft.com/office/drawing/2014/main" id="{6067CCA3-ADB6-400A-93CE-F46C7EA60D6F}"/>
              </a:ext>
            </a:extLst>
          </p:cNvPr>
          <p:cNvSpPr txBox="1"/>
          <p:nvPr/>
        </p:nvSpPr>
        <p:spPr>
          <a:xfrm>
            <a:off x="3696722" y="2696065"/>
            <a:ext cx="2004429" cy="307777"/>
          </a:xfrm>
          <a:prstGeom prst="rect">
            <a:avLst/>
          </a:prstGeom>
          <a:noFill/>
        </p:spPr>
        <p:txBody>
          <a:bodyPr wrap="square" rtlCol="0">
            <a:spAutoFit/>
          </a:bodyPr>
          <a:lstStyle/>
          <a:p>
            <a:r>
              <a:rPr lang="en-US" sz="1400" b="1" dirty="0">
                <a:solidFill>
                  <a:schemeClr val="accent1"/>
                </a:solidFill>
                <a:latin typeface="+mj-lt"/>
              </a:rPr>
              <a:t>Overview</a:t>
            </a:r>
            <a:endParaRPr lang="en-ID" sz="1400" b="1" dirty="0">
              <a:solidFill>
                <a:schemeClr val="accent1"/>
              </a:solidFill>
              <a:latin typeface="+mj-lt"/>
            </a:endParaRPr>
          </a:p>
        </p:txBody>
      </p:sp>
      <p:sp>
        <p:nvSpPr>
          <p:cNvPr id="63" name="Oval 62">
            <a:extLst>
              <a:ext uri="{FF2B5EF4-FFF2-40B4-BE49-F238E27FC236}">
                <a16:creationId xmlns:a16="http://schemas.microsoft.com/office/drawing/2014/main" id="{800103ED-DE30-4EB4-8FDB-A364B68D40BA}"/>
              </a:ext>
            </a:extLst>
          </p:cNvPr>
          <p:cNvSpPr/>
          <p:nvPr/>
        </p:nvSpPr>
        <p:spPr>
          <a:xfrm>
            <a:off x="7566963" y="3619480"/>
            <a:ext cx="582079" cy="582079"/>
          </a:xfrm>
          <a:prstGeom prst="ellipse">
            <a:avLst/>
          </a:prstGeom>
          <a:gradFill>
            <a:gsLst>
              <a:gs pos="10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6C429852-EB7E-48A7-B347-69C7CEE0190E}"/>
              </a:ext>
            </a:extLst>
          </p:cNvPr>
          <p:cNvSpPr txBox="1"/>
          <p:nvPr/>
        </p:nvSpPr>
        <p:spPr>
          <a:xfrm>
            <a:off x="8415718" y="3677967"/>
            <a:ext cx="2220906" cy="461665"/>
          </a:xfrm>
          <a:prstGeom prst="rect">
            <a:avLst/>
          </a:prstGeom>
          <a:noFill/>
        </p:spPr>
        <p:txBody>
          <a:bodyPr wrap="square" rtlCol="0">
            <a:spAutoFit/>
          </a:bodyPr>
          <a:lstStyle/>
          <a:p>
            <a:r>
              <a:rPr lang="en-US" sz="1200" b="1" dirty="0">
                <a:solidFill>
                  <a:schemeClr val="tx2"/>
                </a:solidFill>
                <a:latin typeface="+mj-lt"/>
              </a:rPr>
              <a:t>Solution Integration with Enterprise Environment</a:t>
            </a:r>
            <a:endParaRPr lang="en-ID" sz="1200" b="1" dirty="0">
              <a:solidFill>
                <a:schemeClr val="tx2"/>
              </a:solidFill>
              <a:latin typeface="+mj-lt"/>
            </a:endParaRPr>
          </a:p>
        </p:txBody>
      </p:sp>
      <p:sp>
        <p:nvSpPr>
          <p:cNvPr id="69" name="Oval 68">
            <a:extLst>
              <a:ext uri="{FF2B5EF4-FFF2-40B4-BE49-F238E27FC236}">
                <a16:creationId xmlns:a16="http://schemas.microsoft.com/office/drawing/2014/main" id="{44BC6EBF-27FA-455F-9A35-78B78DFE1C47}"/>
              </a:ext>
            </a:extLst>
          </p:cNvPr>
          <p:cNvSpPr/>
          <p:nvPr/>
        </p:nvSpPr>
        <p:spPr>
          <a:xfrm>
            <a:off x="7566963" y="4580798"/>
            <a:ext cx="582079" cy="582079"/>
          </a:xfrm>
          <a:prstGeom prst="ellipse">
            <a:avLst/>
          </a:prstGeom>
          <a:gradFill>
            <a:gsLst>
              <a:gs pos="10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6FAD2999-84FB-446D-8912-F9DE23BE1C22}"/>
              </a:ext>
            </a:extLst>
          </p:cNvPr>
          <p:cNvSpPr txBox="1"/>
          <p:nvPr/>
        </p:nvSpPr>
        <p:spPr>
          <a:xfrm>
            <a:off x="8415718" y="4645231"/>
            <a:ext cx="1907193" cy="461665"/>
          </a:xfrm>
          <a:prstGeom prst="rect">
            <a:avLst/>
          </a:prstGeom>
          <a:noFill/>
        </p:spPr>
        <p:txBody>
          <a:bodyPr wrap="square" rtlCol="0">
            <a:spAutoFit/>
          </a:bodyPr>
          <a:lstStyle/>
          <a:p>
            <a:r>
              <a:rPr lang="en-US" sz="1200" b="1" dirty="0">
                <a:solidFill>
                  <a:schemeClr val="tx2"/>
                </a:solidFill>
                <a:latin typeface="+mj-lt"/>
              </a:rPr>
              <a:t>Comparative Study and Impact</a:t>
            </a:r>
            <a:endParaRPr lang="en-ID" sz="1200" b="1" dirty="0">
              <a:solidFill>
                <a:schemeClr val="tx2"/>
              </a:solidFill>
              <a:latin typeface="+mj-lt"/>
            </a:endParaRPr>
          </a:p>
        </p:txBody>
      </p:sp>
      <p:sp>
        <p:nvSpPr>
          <p:cNvPr id="77" name="TextBox 76">
            <a:extLst>
              <a:ext uri="{FF2B5EF4-FFF2-40B4-BE49-F238E27FC236}">
                <a16:creationId xmlns:a16="http://schemas.microsoft.com/office/drawing/2014/main" id="{C4B5D858-2432-4C73-88AE-60FF19A0F1AB}"/>
              </a:ext>
            </a:extLst>
          </p:cNvPr>
          <p:cNvSpPr txBox="1"/>
          <p:nvPr/>
        </p:nvSpPr>
        <p:spPr>
          <a:xfrm>
            <a:off x="7566963" y="2772082"/>
            <a:ext cx="582079" cy="369332"/>
          </a:xfrm>
          <a:prstGeom prst="rect">
            <a:avLst/>
          </a:prstGeom>
          <a:noFill/>
        </p:spPr>
        <p:txBody>
          <a:bodyPr wrap="square" rtlCol="0">
            <a:spAutoFit/>
          </a:bodyPr>
          <a:lstStyle/>
          <a:p>
            <a:pPr algn="ctr"/>
            <a:r>
              <a:rPr lang="en-US" b="1" dirty="0">
                <a:solidFill>
                  <a:schemeClr val="bg2"/>
                </a:solidFill>
                <a:latin typeface="+mj-lt"/>
              </a:rPr>
              <a:t>01</a:t>
            </a:r>
            <a:endParaRPr lang="en-ID" b="1" dirty="0">
              <a:solidFill>
                <a:schemeClr val="bg2"/>
              </a:solidFill>
              <a:latin typeface="+mj-lt"/>
            </a:endParaRPr>
          </a:p>
        </p:txBody>
      </p:sp>
      <p:sp>
        <p:nvSpPr>
          <p:cNvPr id="78" name="TextBox 77">
            <a:extLst>
              <a:ext uri="{FF2B5EF4-FFF2-40B4-BE49-F238E27FC236}">
                <a16:creationId xmlns:a16="http://schemas.microsoft.com/office/drawing/2014/main" id="{43996205-B89F-446E-A0D2-76329A76A196}"/>
              </a:ext>
            </a:extLst>
          </p:cNvPr>
          <p:cNvSpPr txBox="1"/>
          <p:nvPr/>
        </p:nvSpPr>
        <p:spPr>
          <a:xfrm>
            <a:off x="7566963" y="3721769"/>
            <a:ext cx="582079" cy="369332"/>
          </a:xfrm>
          <a:prstGeom prst="rect">
            <a:avLst/>
          </a:prstGeom>
          <a:noFill/>
        </p:spPr>
        <p:txBody>
          <a:bodyPr wrap="square" rtlCol="0">
            <a:spAutoFit/>
          </a:bodyPr>
          <a:lstStyle/>
          <a:p>
            <a:pPr algn="ctr"/>
            <a:r>
              <a:rPr lang="en-US" b="1" dirty="0">
                <a:solidFill>
                  <a:schemeClr val="bg2"/>
                </a:solidFill>
                <a:latin typeface="+mj-lt"/>
              </a:rPr>
              <a:t>0</a:t>
            </a:r>
            <a:r>
              <a:rPr lang="id-ID" b="1" dirty="0">
                <a:solidFill>
                  <a:schemeClr val="bg2"/>
                </a:solidFill>
                <a:latin typeface="+mj-lt"/>
              </a:rPr>
              <a:t>2</a:t>
            </a:r>
            <a:endParaRPr lang="en-ID" b="1" dirty="0">
              <a:solidFill>
                <a:schemeClr val="bg2"/>
              </a:solidFill>
              <a:latin typeface="+mj-lt"/>
            </a:endParaRPr>
          </a:p>
        </p:txBody>
      </p:sp>
      <p:sp>
        <p:nvSpPr>
          <p:cNvPr id="79" name="TextBox 78">
            <a:extLst>
              <a:ext uri="{FF2B5EF4-FFF2-40B4-BE49-F238E27FC236}">
                <a16:creationId xmlns:a16="http://schemas.microsoft.com/office/drawing/2014/main" id="{19DDBD45-7A0C-425F-AC97-FE0B0D912496}"/>
              </a:ext>
            </a:extLst>
          </p:cNvPr>
          <p:cNvSpPr txBox="1"/>
          <p:nvPr/>
        </p:nvSpPr>
        <p:spPr>
          <a:xfrm>
            <a:off x="7566963" y="4683087"/>
            <a:ext cx="582079" cy="369332"/>
          </a:xfrm>
          <a:prstGeom prst="rect">
            <a:avLst/>
          </a:prstGeom>
          <a:noFill/>
        </p:spPr>
        <p:txBody>
          <a:bodyPr wrap="square" rtlCol="0">
            <a:spAutoFit/>
          </a:bodyPr>
          <a:lstStyle/>
          <a:p>
            <a:pPr algn="ctr"/>
            <a:r>
              <a:rPr lang="en-US" b="1" dirty="0">
                <a:solidFill>
                  <a:schemeClr val="bg2"/>
                </a:solidFill>
                <a:latin typeface="+mj-lt"/>
              </a:rPr>
              <a:t>0</a:t>
            </a:r>
            <a:r>
              <a:rPr lang="id-ID" b="1" dirty="0">
                <a:solidFill>
                  <a:schemeClr val="bg2"/>
                </a:solidFill>
                <a:latin typeface="+mj-lt"/>
              </a:rPr>
              <a:t>3</a:t>
            </a:r>
            <a:endParaRPr lang="en-ID" b="1" dirty="0">
              <a:solidFill>
                <a:schemeClr val="bg2"/>
              </a:solidFill>
              <a:latin typeface="+mj-lt"/>
            </a:endParaRPr>
          </a:p>
        </p:txBody>
      </p:sp>
      <p:pic>
        <p:nvPicPr>
          <p:cNvPr id="10" name="Picture Placeholder 9" descr="Diagram&#10;&#10;Description automatically generated">
            <a:extLst>
              <a:ext uri="{FF2B5EF4-FFF2-40B4-BE49-F238E27FC236}">
                <a16:creationId xmlns:a16="http://schemas.microsoft.com/office/drawing/2014/main" id="{69131B8B-4E88-51D3-DC7D-68B9462D179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19" r="11819"/>
          <a:stretch>
            <a:fillRect/>
          </a:stretch>
        </p:blipFill>
        <p:spPr/>
      </p:pic>
    </p:spTree>
    <p:extLst>
      <p:ext uri="{BB962C8B-B14F-4D97-AF65-F5344CB8AC3E}">
        <p14:creationId xmlns:p14="http://schemas.microsoft.com/office/powerpoint/2010/main" val="1728179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6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20000" decel="6000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ppt_x"/>
                                          </p:val>
                                        </p:tav>
                                        <p:tav tm="100000">
                                          <p:val>
                                            <p:strVal val="#ppt_x"/>
                                          </p:val>
                                        </p:tav>
                                      </p:tavLst>
                                    </p:anim>
                                    <p:anim calcmode="lin" valueType="num">
                                      <p:cBhvr additive="base">
                                        <p:cTn id="12" dur="1000" fill="hold"/>
                                        <p:tgtEl>
                                          <p:spTgt spid="55"/>
                                        </p:tgtEl>
                                        <p:attrNameLst>
                                          <p:attrName>ppt_y</p:attrName>
                                        </p:attrNameLst>
                                      </p:cBhvr>
                                      <p:tavLst>
                                        <p:tav tm="0">
                                          <p:val>
                                            <p:strVal val="0-#ppt_h/2"/>
                                          </p:val>
                                        </p:tav>
                                        <p:tav tm="100000">
                                          <p:val>
                                            <p:strVal val="#ppt_y"/>
                                          </p:val>
                                        </p:tav>
                                      </p:tavLst>
                                    </p:anim>
                                  </p:childTnLst>
                                </p:cTn>
                              </p:par>
                              <p:par>
                                <p:cTn id="13" presetID="2" presetClass="entr" presetSubtype="1" accel="20000" decel="6000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000" fill="hold"/>
                                        <p:tgtEl>
                                          <p:spTgt spid="56"/>
                                        </p:tgtEl>
                                        <p:attrNameLst>
                                          <p:attrName>ppt_x</p:attrName>
                                        </p:attrNameLst>
                                      </p:cBhvr>
                                      <p:tavLst>
                                        <p:tav tm="0">
                                          <p:val>
                                            <p:strVal val="#ppt_x"/>
                                          </p:val>
                                        </p:tav>
                                        <p:tav tm="100000">
                                          <p:val>
                                            <p:strVal val="#ppt_x"/>
                                          </p:val>
                                        </p:tav>
                                      </p:tavLst>
                                    </p:anim>
                                    <p:anim calcmode="lin" valueType="num">
                                      <p:cBhvr additive="base">
                                        <p:cTn id="16" dur="1000" fill="hold"/>
                                        <p:tgtEl>
                                          <p:spTgt spid="56"/>
                                        </p:tgtEl>
                                        <p:attrNameLst>
                                          <p:attrName>ppt_y</p:attrName>
                                        </p:attrNameLst>
                                      </p:cBhvr>
                                      <p:tavLst>
                                        <p:tav tm="0">
                                          <p:val>
                                            <p:strVal val="0-#ppt_h/2"/>
                                          </p:val>
                                        </p:tav>
                                        <p:tav tm="100000">
                                          <p:val>
                                            <p:strVal val="#ppt_y"/>
                                          </p:val>
                                        </p:tav>
                                      </p:tavLst>
                                    </p:anim>
                                  </p:childTnLst>
                                </p:cTn>
                              </p:par>
                              <p:par>
                                <p:cTn id="17" presetID="2" presetClass="entr" presetSubtype="1" accel="20000" decel="6000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1000" fill="hold"/>
                                        <p:tgtEl>
                                          <p:spTgt spid="76"/>
                                        </p:tgtEl>
                                        <p:attrNameLst>
                                          <p:attrName>ppt_x</p:attrName>
                                        </p:attrNameLst>
                                      </p:cBhvr>
                                      <p:tavLst>
                                        <p:tav tm="0">
                                          <p:val>
                                            <p:strVal val="#ppt_x"/>
                                          </p:val>
                                        </p:tav>
                                        <p:tav tm="100000">
                                          <p:val>
                                            <p:strVal val="#ppt_x"/>
                                          </p:val>
                                        </p:tav>
                                      </p:tavLst>
                                    </p:anim>
                                    <p:anim calcmode="lin" valueType="num">
                                      <p:cBhvr additive="base">
                                        <p:cTn id="20" dur="1000" fill="hold"/>
                                        <p:tgtEl>
                                          <p:spTgt spid="76"/>
                                        </p:tgtEl>
                                        <p:attrNameLst>
                                          <p:attrName>ppt_y</p:attrName>
                                        </p:attrNameLst>
                                      </p:cBhvr>
                                      <p:tavLst>
                                        <p:tav tm="0">
                                          <p:val>
                                            <p:strVal val="0-#ppt_h/2"/>
                                          </p:val>
                                        </p:tav>
                                        <p:tav tm="100000">
                                          <p:val>
                                            <p:strVal val="#ppt_y"/>
                                          </p:val>
                                        </p:tav>
                                      </p:tavLst>
                                    </p:anim>
                                  </p:childTnLst>
                                </p:cTn>
                              </p:par>
                              <p:par>
                                <p:cTn id="21" presetID="2" presetClass="entr" presetSubtype="1" accel="20000" decel="6000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1000" fill="hold"/>
                                        <p:tgtEl>
                                          <p:spTgt spid="77"/>
                                        </p:tgtEl>
                                        <p:attrNameLst>
                                          <p:attrName>ppt_x</p:attrName>
                                        </p:attrNameLst>
                                      </p:cBhvr>
                                      <p:tavLst>
                                        <p:tav tm="0">
                                          <p:val>
                                            <p:strVal val="#ppt_x"/>
                                          </p:val>
                                        </p:tav>
                                        <p:tav tm="100000">
                                          <p:val>
                                            <p:strVal val="#ppt_x"/>
                                          </p:val>
                                        </p:tav>
                                      </p:tavLst>
                                    </p:anim>
                                    <p:anim calcmode="lin" valueType="num">
                                      <p:cBhvr additive="base">
                                        <p:cTn id="24" dur="1000" fill="hold"/>
                                        <p:tgtEl>
                                          <p:spTgt spid="77"/>
                                        </p:tgtEl>
                                        <p:attrNameLst>
                                          <p:attrName>ppt_y</p:attrName>
                                        </p:attrNameLst>
                                      </p:cBhvr>
                                      <p:tavLst>
                                        <p:tav tm="0">
                                          <p:val>
                                            <p:strVal val="0-#ppt_h/2"/>
                                          </p:val>
                                        </p:tav>
                                        <p:tav tm="100000">
                                          <p:val>
                                            <p:strVal val="#ppt_y"/>
                                          </p:val>
                                        </p:tav>
                                      </p:tavLst>
                                    </p:anim>
                                  </p:childTnLst>
                                </p:cTn>
                              </p:par>
                              <p:par>
                                <p:cTn id="25" presetID="2" presetClass="entr" presetSubtype="1" accel="20000" decel="6000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000" fill="hold"/>
                                        <p:tgtEl>
                                          <p:spTgt spid="78"/>
                                        </p:tgtEl>
                                        <p:attrNameLst>
                                          <p:attrName>ppt_x</p:attrName>
                                        </p:attrNameLst>
                                      </p:cBhvr>
                                      <p:tavLst>
                                        <p:tav tm="0">
                                          <p:val>
                                            <p:strVal val="#ppt_x"/>
                                          </p:val>
                                        </p:tav>
                                        <p:tav tm="100000">
                                          <p:val>
                                            <p:strVal val="#ppt_x"/>
                                          </p:val>
                                        </p:tav>
                                      </p:tavLst>
                                    </p:anim>
                                    <p:anim calcmode="lin" valueType="num">
                                      <p:cBhvr additive="base">
                                        <p:cTn id="28" dur="1000" fill="hold"/>
                                        <p:tgtEl>
                                          <p:spTgt spid="78"/>
                                        </p:tgtEl>
                                        <p:attrNameLst>
                                          <p:attrName>ppt_y</p:attrName>
                                        </p:attrNameLst>
                                      </p:cBhvr>
                                      <p:tavLst>
                                        <p:tav tm="0">
                                          <p:val>
                                            <p:strVal val="0-#ppt_h/2"/>
                                          </p:val>
                                        </p:tav>
                                        <p:tav tm="100000">
                                          <p:val>
                                            <p:strVal val="#ppt_y"/>
                                          </p:val>
                                        </p:tav>
                                      </p:tavLst>
                                    </p:anim>
                                  </p:childTnLst>
                                </p:cTn>
                              </p:par>
                              <p:par>
                                <p:cTn id="29" presetID="2" presetClass="entr" presetSubtype="1" accel="20000" decel="6000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1000" fill="hold"/>
                                        <p:tgtEl>
                                          <p:spTgt spid="79"/>
                                        </p:tgtEl>
                                        <p:attrNameLst>
                                          <p:attrName>ppt_x</p:attrName>
                                        </p:attrNameLst>
                                      </p:cBhvr>
                                      <p:tavLst>
                                        <p:tav tm="0">
                                          <p:val>
                                            <p:strVal val="#ppt_x"/>
                                          </p:val>
                                        </p:tav>
                                        <p:tav tm="100000">
                                          <p:val>
                                            <p:strVal val="#ppt_x"/>
                                          </p:val>
                                        </p:tav>
                                      </p:tavLst>
                                    </p:anim>
                                    <p:anim calcmode="lin" valueType="num">
                                      <p:cBhvr additive="base">
                                        <p:cTn id="32" dur="1000" fill="hold"/>
                                        <p:tgtEl>
                                          <p:spTgt spid="79"/>
                                        </p:tgtEl>
                                        <p:attrNameLst>
                                          <p:attrName>ppt_y</p:attrName>
                                        </p:attrNameLst>
                                      </p:cBhvr>
                                      <p:tavLst>
                                        <p:tav tm="0">
                                          <p:val>
                                            <p:strVal val="0-#ppt_h/2"/>
                                          </p:val>
                                        </p:tav>
                                        <p:tav tm="100000">
                                          <p:val>
                                            <p:strVal val="#ppt_y"/>
                                          </p:val>
                                        </p:tav>
                                      </p:tavLst>
                                    </p:anim>
                                  </p:childTnLst>
                                </p:cTn>
                              </p:par>
                              <p:par>
                                <p:cTn id="33" presetID="2" presetClass="entr" presetSubtype="1" accel="20000" decel="60000" fill="hold" grpId="0" nodeType="withEffect">
                                  <p:stCondLst>
                                    <p:cond delay="0"/>
                                  </p:stCondLst>
                                  <p:childTnLst>
                                    <p:set>
                                      <p:cBhvr>
                                        <p:cTn id="34" dur="1" fill="hold">
                                          <p:stCondLst>
                                            <p:cond delay="0"/>
                                          </p:stCondLst>
                                        </p:cTn>
                                        <p:tgtEl>
                                          <p:spTgt spid="57">
                                            <p:txEl>
                                              <p:pRg st="0" end="0"/>
                                            </p:txEl>
                                          </p:spTgt>
                                        </p:tgtEl>
                                        <p:attrNameLst>
                                          <p:attrName>style.visibility</p:attrName>
                                        </p:attrNameLst>
                                      </p:cBhvr>
                                      <p:to>
                                        <p:strVal val="visible"/>
                                      </p:to>
                                    </p:set>
                                    <p:anim calcmode="lin" valueType="num">
                                      <p:cBhvr additive="base">
                                        <p:cTn id="35"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7">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accel="20000" decel="60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accel="20000" decel="6000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ppt_x"/>
                                          </p:val>
                                        </p:tav>
                                        <p:tav tm="100000">
                                          <p:val>
                                            <p:strVal val="#ppt_x"/>
                                          </p:val>
                                        </p:tav>
                                      </p:tavLst>
                                    </p:anim>
                                    <p:anim calcmode="lin" valueType="num">
                                      <p:cBhvr additive="base">
                                        <p:cTn id="44" dur="1000" fill="hold"/>
                                        <p:tgtEl>
                                          <p:spTgt spid="27"/>
                                        </p:tgtEl>
                                        <p:attrNameLst>
                                          <p:attrName>ppt_y</p:attrName>
                                        </p:attrNameLst>
                                      </p:cBhvr>
                                      <p:tavLst>
                                        <p:tav tm="0">
                                          <p:val>
                                            <p:strVal val="0-#ppt_h/2"/>
                                          </p:val>
                                        </p:tav>
                                        <p:tav tm="100000">
                                          <p:val>
                                            <p:strVal val="#ppt_y"/>
                                          </p:val>
                                        </p:tav>
                                      </p:tavLst>
                                    </p:anim>
                                  </p:childTnLst>
                                </p:cTn>
                              </p:par>
                              <p:par>
                                <p:cTn id="45" presetID="2" presetClass="entr" presetSubtype="1" accel="20000" decel="6000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000" fill="hold"/>
                                        <p:tgtEl>
                                          <p:spTgt spid="30"/>
                                        </p:tgtEl>
                                        <p:attrNameLst>
                                          <p:attrName>ppt_x</p:attrName>
                                        </p:attrNameLst>
                                      </p:cBhvr>
                                      <p:tavLst>
                                        <p:tav tm="0">
                                          <p:val>
                                            <p:strVal val="#ppt_x"/>
                                          </p:val>
                                        </p:tav>
                                        <p:tav tm="100000">
                                          <p:val>
                                            <p:strVal val="#ppt_x"/>
                                          </p:val>
                                        </p:tav>
                                      </p:tavLst>
                                    </p:anim>
                                    <p:anim calcmode="lin" valueType="num">
                                      <p:cBhvr additive="base">
                                        <p:cTn id="48" dur="1000" fill="hold"/>
                                        <p:tgtEl>
                                          <p:spTgt spid="30"/>
                                        </p:tgtEl>
                                        <p:attrNameLst>
                                          <p:attrName>ppt_y</p:attrName>
                                        </p:attrNameLst>
                                      </p:cBhvr>
                                      <p:tavLst>
                                        <p:tav tm="0">
                                          <p:val>
                                            <p:strVal val="0-#ppt_h/2"/>
                                          </p:val>
                                        </p:tav>
                                        <p:tav tm="100000">
                                          <p:val>
                                            <p:strVal val="#ppt_y"/>
                                          </p:val>
                                        </p:tav>
                                      </p:tavLst>
                                    </p:anim>
                                  </p:childTnLst>
                                </p:cTn>
                              </p:par>
                              <p:par>
                                <p:cTn id="49" presetID="2" presetClass="entr" presetSubtype="1" accel="20000" decel="6000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ppt_x"/>
                                          </p:val>
                                        </p:tav>
                                        <p:tav tm="100000">
                                          <p:val>
                                            <p:strVal val="#ppt_x"/>
                                          </p:val>
                                        </p:tav>
                                      </p:tavLst>
                                    </p:anim>
                                    <p:anim calcmode="lin" valueType="num">
                                      <p:cBhvr additive="base">
                                        <p:cTn id="52" dur="1000" fill="hold"/>
                                        <p:tgtEl>
                                          <p:spTgt spid="63"/>
                                        </p:tgtEl>
                                        <p:attrNameLst>
                                          <p:attrName>ppt_y</p:attrName>
                                        </p:attrNameLst>
                                      </p:cBhvr>
                                      <p:tavLst>
                                        <p:tav tm="0">
                                          <p:val>
                                            <p:strVal val="0-#ppt_h/2"/>
                                          </p:val>
                                        </p:tav>
                                        <p:tav tm="100000">
                                          <p:val>
                                            <p:strVal val="#ppt_y"/>
                                          </p:val>
                                        </p:tav>
                                      </p:tavLst>
                                    </p:anim>
                                  </p:childTnLst>
                                </p:cTn>
                              </p:par>
                              <p:par>
                                <p:cTn id="53" presetID="2" presetClass="entr" presetSubtype="1" accel="20000" decel="6000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1000" fill="hold"/>
                                        <p:tgtEl>
                                          <p:spTgt spid="62"/>
                                        </p:tgtEl>
                                        <p:attrNameLst>
                                          <p:attrName>ppt_x</p:attrName>
                                        </p:attrNameLst>
                                      </p:cBhvr>
                                      <p:tavLst>
                                        <p:tav tm="0">
                                          <p:val>
                                            <p:strVal val="#ppt_x"/>
                                          </p:val>
                                        </p:tav>
                                        <p:tav tm="100000">
                                          <p:val>
                                            <p:strVal val="#ppt_x"/>
                                          </p:val>
                                        </p:tav>
                                      </p:tavLst>
                                    </p:anim>
                                    <p:anim calcmode="lin" valueType="num">
                                      <p:cBhvr additive="base">
                                        <p:cTn id="56" dur="1000" fill="hold"/>
                                        <p:tgtEl>
                                          <p:spTgt spid="62"/>
                                        </p:tgtEl>
                                        <p:attrNameLst>
                                          <p:attrName>ppt_y</p:attrName>
                                        </p:attrNameLst>
                                      </p:cBhvr>
                                      <p:tavLst>
                                        <p:tav tm="0">
                                          <p:val>
                                            <p:strVal val="0-#ppt_h/2"/>
                                          </p:val>
                                        </p:tav>
                                        <p:tav tm="100000">
                                          <p:val>
                                            <p:strVal val="#ppt_y"/>
                                          </p:val>
                                        </p:tav>
                                      </p:tavLst>
                                    </p:anim>
                                  </p:childTnLst>
                                </p:cTn>
                              </p:par>
                              <p:par>
                                <p:cTn id="57" presetID="2" presetClass="entr" presetSubtype="1" accel="20000" decel="6000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1000" fill="hold"/>
                                        <p:tgtEl>
                                          <p:spTgt spid="69"/>
                                        </p:tgtEl>
                                        <p:attrNameLst>
                                          <p:attrName>ppt_x</p:attrName>
                                        </p:attrNameLst>
                                      </p:cBhvr>
                                      <p:tavLst>
                                        <p:tav tm="0">
                                          <p:val>
                                            <p:strVal val="#ppt_x"/>
                                          </p:val>
                                        </p:tav>
                                        <p:tav tm="100000">
                                          <p:val>
                                            <p:strVal val="#ppt_x"/>
                                          </p:val>
                                        </p:tav>
                                      </p:tavLst>
                                    </p:anim>
                                    <p:anim calcmode="lin" valueType="num">
                                      <p:cBhvr additive="base">
                                        <p:cTn id="60" dur="1000" fill="hold"/>
                                        <p:tgtEl>
                                          <p:spTgt spid="69"/>
                                        </p:tgtEl>
                                        <p:attrNameLst>
                                          <p:attrName>ppt_y</p:attrName>
                                        </p:attrNameLst>
                                      </p:cBhvr>
                                      <p:tavLst>
                                        <p:tav tm="0">
                                          <p:val>
                                            <p:strVal val="0-#ppt_h/2"/>
                                          </p:val>
                                        </p:tav>
                                        <p:tav tm="100000">
                                          <p:val>
                                            <p:strVal val="#ppt_y"/>
                                          </p:val>
                                        </p:tav>
                                      </p:tavLst>
                                    </p:anim>
                                  </p:childTnLst>
                                </p:cTn>
                              </p:par>
                              <p:par>
                                <p:cTn id="61" presetID="2" presetClass="entr" presetSubtype="1" accel="20000" decel="6000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1000" fill="hold"/>
                                        <p:tgtEl>
                                          <p:spTgt spid="68"/>
                                        </p:tgtEl>
                                        <p:attrNameLst>
                                          <p:attrName>ppt_x</p:attrName>
                                        </p:attrNameLst>
                                      </p:cBhvr>
                                      <p:tavLst>
                                        <p:tav tm="0">
                                          <p:val>
                                            <p:strVal val="#ppt_x"/>
                                          </p:val>
                                        </p:tav>
                                        <p:tav tm="100000">
                                          <p:val>
                                            <p:strVal val="#ppt_x"/>
                                          </p:val>
                                        </p:tav>
                                      </p:tavLst>
                                    </p:anim>
                                    <p:anim calcmode="lin" valueType="num">
                                      <p:cBhvr additive="base">
                                        <p:cTn id="64" dur="1000" fill="hold"/>
                                        <p:tgtEl>
                                          <p:spTgt spid="68"/>
                                        </p:tgtEl>
                                        <p:attrNameLst>
                                          <p:attrName>ppt_y</p:attrName>
                                        </p:attrNameLst>
                                      </p:cBhvr>
                                      <p:tavLst>
                                        <p:tav tm="0">
                                          <p:val>
                                            <p:strVal val="0-#ppt_h/2"/>
                                          </p:val>
                                        </p:tav>
                                        <p:tav tm="100000">
                                          <p:val>
                                            <p:strVal val="#ppt_y"/>
                                          </p:val>
                                        </p:tav>
                                      </p:tavLst>
                                    </p:anim>
                                  </p:childTnLst>
                                </p:cTn>
                              </p:par>
                              <p:par>
                                <p:cTn id="65" presetID="2" presetClass="entr" presetSubtype="1" accel="20000" decel="6000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000" fill="hold"/>
                                        <p:tgtEl>
                                          <p:spTgt spid="22"/>
                                        </p:tgtEl>
                                        <p:attrNameLst>
                                          <p:attrName>ppt_x</p:attrName>
                                        </p:attrNameLst>
                                      </p:cBhvr>
                                      <p:tavLst>
                                        <p:tav tm="0">
                                          <p:val>
                                            <p:strVal val="#ppt_x"/>
                                          </p:val>
                                        </p:tav>
                                        <p:tav tm="100000">
                                          <p:val>
                                            <p:strVal val="#ppt_x"/>
                                          </p:val>
                                        </p:tav>
                                      </p:tavLst>
                                    </p:anim>
                                    <p:anim calcmode="lin" valueType="num">
                                      <p:cBhvr additive="base">
                                        <p:cTn id="6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76" grpId="0" animBg="1"/>
      <p:bldP spid="57" grpId="0" build="p"/>
      <p:bldP spid="15" grpId="0"/>
      <p:bldP spid="27" grpId="0" animBg="1"/>
      <p:bldP spid="30" grpId="0"/>
      <p:bldP spid="55" grpId="0"/>
      <p:bldP spid="56" grpId="0"/>
      <p:bldP spid="63" grpId="0" animBg="1"/>
      <p:bldP spid="62" grpId="0"/>
      <p:bldP spid="69" grpId="0" animBg="1"/>
      <p:bldP spid="68" grpId="0"/>
      <p:bldP spid="77" grpId="0"/>
      <p:bldP spid="78"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 name="Table"/>
          <p:cNvGraphicFramePr/>
          <p:nvPr>
            <p:extLst>
              <p:ext uri="{D42A27DB-BD31-4B8C-83A1-F6EECF244321}">
                <p14:modId xmlns:p14="http://schemas.microsoft.com/office/powerpoint/2010/main" val="2348800170"/>
              </p:ext>
            </p:extLst>
          </p:nvPr>
        </p:nvGraphicFramePr>
        <p:xfrm>
          <a:off x="610468" y="949389"/>
          <a:ext cx="11088474" cy="5136499"/>
        </p:xfrm>
        <a:graphic>
          <a:graphicData uri="http://schemas.openxmlformats.org/drawingml/2006/table">
            <a:tbl>
              <a:tblPr/>
              <a:tblGrid>
                <a:gridCol w="2518356">
                  <a:extLst>
                    <a:ext uri="{9D8B030D-6E8A-4147-A177-3AD203B41FA5}">
                      <a16:colId xmlns:a16="http://schemas.microsoft.com/office/drawing/2014/main" val="20000"/>
                    </a:ext>
                  </a:extLst>
                </a:gridCol>
                <a:gridCol w="1554699">
                  <a:extLst>
                    <a:ext uri="{9D8B030D-6E8A-4147-A177-3AD203B41FA5}">
                      <a16:colId xmlns:a16="http://schemas.microsoft.com/office/drawing/2014/main" val="20001"/>
                    </a:ext>
                  </a:extLst>
                </a:gridCol>
                <a:gridCol w="1413363">
                  <a:extLst>
                    <a:ext uri="{9D8B030D-6E8A-4147-A177-3AD203B41FA5}">
                      <a16:colId xmlns:a16="http://schemas.microsoft.com/office/drawing/2014/main" val="20002"/>
                    </a:ext>
                  </a:extLst>
                </a:gridCol>
                <a:gridCol w="1567548">
                  <a:extLst>
                    <a:ext uri="{9D8B030D-6E8A-4147-A177-3AD203B41FA5}">
                      <a16:colId xmlns:a16="http://schemas.microsoft.com/office/drawing/2014/main" val="20003"/>
                    </a:ext>
                  </a:extLst>
                </a:gridCol>
                <a:gridCol w="1439060">
                  <a:extLst>
                    <a:ext uri="{9D8B030D-6E8A-4147-A177-3AD203B41FA5}">
                      <a16:colId xmlns:a16="http://schemas.microsoft.com/office/drawing/2014/main" val="20004"/>
                    </a:ext>
                  </a:extLst>
                </a:gridCol>
                <a:gridCol w="1233480">
                  <a:extLst>
                    <a:ext uri="{9D8B030D-6E8A-4147-A177-3AD203B41FA5}">
                      <a16:colId xmlns:a16="http://schemas.microsoft.com/office/drawing/2014/main" val="20005"/>
                    </a:ext>
                  </a:extLst>
                </a:gridCol>
                <a:gridCol w="1361968">
                  <a:extLst>
                    <a:ext uri="{9D8B030D-6E8A-4147-A177-3AD203B41FA5}">
                      <a16:colId xmlns:a16="http://schemas.microsoft.com/office/drawing/2014/main" val="20006"/>
                    </a:ext>
                  </a:extLst>
                </a:gridCol>
              </a:tblGrid>
              <a:tr h="737219">
                <a:tc>
                  <a:txBody>
                    <a:bodyPr/>
                    <a:lstStyle/>
                    <a:p>
                      <a:pPr defTabSz="1828342">
                        <a:defRPr sz="1800">
                          <a:solidFill>
                            <a:srgbClr val="000000"/>
                          </a:solidFill>
                        </a:defRPr>
                      </a:pPr>
                      <a:r>
                        <a:rPr sz="1100" b="1" dirty="0">
                          <a:solidFill>
                            <a:schemeClr val="tx1">
                              <a:lumMod val="20000"/>
                              <a:lumOff val="80000"/>
                            </a:schemeClr>
                          </a:solidFill>
                          <a:latin typeface="Ubuntu"/>
                          <a:ea typeface="Ubuntu"/>
                          <a:cs typeface="Ubuntu"/>
                        </a:rPr>
                        <a:t>Activities</a:t>
                      </a: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Oct – 1</a:t>
                      </a:r>
                      <a:r>
                        <a:rPr lang="en-US" sz="1100" b="1" baseline="30000" dirty="0">
                          <a:solidFill>
                            <a:schemeClr val="tx1">
                              <a:lumMod val="20000"/>
                              <a:lumOff val="80000"/>
                            </a:schemeClr>
                          </a:solidFill>
                          <a:latin typeface="Ubuntu"/>
                          <a:ea typeface="Ubuntu"/>
                          <a:cs typeface="Ubuntu"/>
                        </a:rPr>
                        <a:t>st</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Oct – 2</a:t>
                      </a:r>
                      <a:r>
                        <a:rPr lang="en-US" sz="1100" b="1" baseline="30000" dirty="0">
                          <a:solidFill>
                            <a:schemeClr val="tx1">
                              <a:lumMod val="20000"/>
                              <a:lumOff val="80000"/>
                            </a:schemeClr>
                          </a:solidFill>
                          <a:latin typeface="Ubuntu"/>
                          <a:ea typeface="Ubuntu"/>
                          <a:cs typeface="Ubuntu"/>
                        </a:rPr>
                        <a:t>nd</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Nov – 1</a:t>
                      </a:r>
                      <a:r>
                        <a:rPr lang="en-US" sz="1100" b="1" baseline="30000" dirty="0">
                          <a:solidFill>
                            <a:schemeClr val="tx1">
                              <a:lumMod val="20000"/>
                              <a:lumOff val="80000"/>
                            </a:schemeClr>
                          </a:solidFill>
                          <a:latin typeface="Ubuntu"/>
                          <a:ea typeface="Ubuntu"/>
                          <a:cs typeface="Ubuntu"/>
                        </a:rPr>
                        <a:t>st</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Nov – 2</a:t>
                      </a:r>
                      <a:r>
                        <a:rPr lang="en-US" sz="1100" b="1" baseline="30000" dirty="0">
                          <a:solidFill>
                            <a:schemeClr val="tx1">
                              <a:lumMod val="20000"/>
                              <a:lumOff val="80000"/>
                            </a:schemeClr>
                          </a:solidFill>
                          <a:latin typeface="Ubuntu"/>
                          <a:ea typeface="Ubuntu"/>
                          <a:cs typeface="Ubuntu"/>
                        </a:rPr>
                        <a:t>nd</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Dec – 1</a:t>
                      </a:r>
                      <a:r>
                        <a:rPr lang="en-US" sz="1100" b="1" baseline="30000" dirty="0">
                          <a:solidFill>
                            <a:schemeClr val="tx1">
                              <a:lumMod val="20000"/>
                              <a:lumOff val="80000"/>
                            </a:schemeClr>
                          </a:solidFill>
                          <a:latin typeface="Ubuntu"/>
                          <a:ea typeface="Ubuntu"/>
                          <a:cs typeface="Ubuntu"/>
                        </a:rPr>
                        <a:t>st</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defTabSz="1828342">
                        <a:spcBef>
                          <a:spcPts val="2300"/>
                        </a:spcBef>
                        <a:defRPr sz="1800">
                          <a:solidFill>
                            <a:srgbClr val="000000"/>
                          </a:solidFill>
                        </a:defRPr>
                      </a:pPr>
                      <a:r>
                        <a:rPr lang="en-US" sz="1100" b="1" dirty="0">
                          <a:solidFill>
                            <a:schemeClr val="tx1">
                              <a:lumMod val="20000"/>
                              <a:lumOff val="80000"/>
                            </a:schemeClr>
                          </a:solidFill>
                          <a:latin typeface="Ubuntu"/>
                          <a:ea typeface="Ubuntu"/>
                          <a:cs typeface="Ubuntu"/>
                        </a:rPr>
                        <a:t>Dec – 2</a:t>
                      </a:r>
                      <a:r>
                        <a:rPr lang="en-US" sz="1100" b="1" baseline="30000" dirty="0">
                          <a:solidFill>
                            <a:schemeClr val="tx1">
                              <a:lumMod val="20000"/>
                              <a:lumOff val="80000"/>
                            </a:schemeClr>
                          </a:solidFill>
                          <a:latin typeface="Ubuntu"/>
                          <a:ea typeface="Ubuntu"/>
                          <a:cs typeface="Ubuntu"/>
                        </a:rPr>
                        <a:t>nd</a:t>
                      </a:r>
                      <a:r>
                        <a:rPr lang="en-US" sz="1100" b="1" dirty="0">
                          <a:solidFill>
                            <a:schemeClr val="tx1">
                              <a:lumMod val="20000"/>
                              <a:lumOff val="80000"/>
                            </a:schemeClr>
                          </a:solidFill>
                          <a:latin typeface="Ubuntu"/>
                          <a:ea typeface="Ubuntu"/>
                          <a:cs typeface="Ubuntu"/>
                        </a:rPr>
                        <a:t> Half</a:t>
                      </a:r>
                      <a:endParaRPr sz="1100" b="1" dirty="0">
                        <a:solidFill>
                          <a:schemeClr val="tx1">
                            <a:lumMod val="20000"/>
                            <a:lumOff val="8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39733">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Meeting with Prof. + Project Scope Estimation</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533066">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Dataset Selection</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493238">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BERT Model using PyTorch</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706285">
                <a:tc>
                  <a:txBody>
                    <a:bodyPr/>
                    <a:lstStyle/>
                    <a:p>
                      <a:pPr defTabSz="1828342">
                        <a:defRPr sz="1800">
                          <a:solidFill>
                            <a:srgbClr val="000000"/>
                          </a:solidFill>
                        </a:defRPr>
                      </a:pPr>
                      <a:r>
                        <a:rPr lang="en-US" sz="1050" dirty="0">
                          <a:solidFill>
                            <a:schemeClr val="tx2">
                              <a:lumMod val="60000"/>
                              <a:lumOff val="40000"/>
                            </a:schemeClr>
                          </a:solidFill>
                          <a:latin typeface="Ubuntu"/>
                          <a:ea typeface="Ubuntu"/>
                          <a:cs typeface="Ubuntu"/>
                        </a:rPr>
                        <a:t>Integrating MLFLow with Model and perform data Logging + Data Profiling [WhyLogs]</a:t>
                      </a:r>
                      <a:endParaRPr sz="105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533066">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Setup &amp; Configure Azure VM</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533066">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Deploy Container on Docker</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6"/>
                  </a:ext>
                </a:extLst>
              </a:tr>
              <a:tr h="533066">
                <a:tc>
                  <a:txBody>
                    <a:bodyPr/>
                    <a:lstStyle/>
                    <a:p>
                      <a:pPr defTabSz="1828342">
                        <a:defRPr sz="1800">
                          <a:solidFill>
                            <a:srgbClr val="000000"/>
                          </a:solidFill>
                        </a:defRPr>
                      </a:pPr>
                      <a:r>
                        <a:rPr lang="en-US" sz="1100" dirty="0">
                          <a:solidFill>
                            <a:schemeClr val="tx2">
                              <a:lumMod val="60000"/>
                              <a:lumOff val="40000"/>
                            </a:schemeClr>
                          </a:solidFill>
                          <a:latin typeface="Ubuntu"/>
                          <a:ea typeface="Ubuntu"/>
                          <a:cs typeface="Ubuntu"/>
                        </a:rPr>
                        <a:t>Deploy all solution on cloud and draw model comparison</a:t>
                      </a:r>
                      <a:endParaRPr sz="1100" dirty="0">
                        <a:solidFill>
                          <a:schemeClr val="tx2">
                            <a:lumMod val="60000"/>
                            <a:lumOff val="40000"/>
                          </a:schemeClr>
                        </a:solidFill>
                        <a:latin typeface="Ubuntu"/>
                        <a:ea typeface="Ubuntu"/>
                        <a:cs typeface="Ubuntu"/>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defTabSz="1828342">
                        <a:spcBef>
                          <a:spcPts val="2300"/>
                        </a:spcBef>
                        <a:defRPr sz="3000">
                          <a:solidFill>
                            <a:srgbClr val="303030"/>
                          </a:solidFill>
                          <a:latin typeface="Ubuntu"/>
                          <a:ea typeface="Ubuntu"/>
                          <a:cs typeface="Ubuntu"/>
                        </a:defRPr>
                      </a:pPr>
                      <a:endParaRPr sz="1100" dirty="0">
                        <a:solidFill>
                          <a:schemeClr val="tx1">
                            <a:lumMod val="20000"/>
                            <a:lumOff val="80000"/>
                          </a:schemeClr>
                        </a:solidFill>
                      </a:endParaRPr>
                    </a:p>
                  </a:txBody>
                  <a:tcPr marL="184150" marR="184150" marT="184150" marB="1841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bl>
          </a:graphicData>
        </a:graphic>
      </p:graphicFrame>
      <p:sp>
        <p:nvSpPr>
          <p:cNvPr id="341" name="Line"/>
          <p:cNvSpPr/>
          <p:nvPr/>
        </p:nvSpPr>
        <p:spPr>
          <a:xfrm>
            <a:off x="3118778" y="1747238"/>
            <a:ext cx="1556901" cy="0"/>
          </a:xfrm>
          <a:prstGeom prst="line">
            <a:avLst/>
          </a:prstGeom>
          <a:ln w="127000">
            <a:solidFill>
              <a:schemeClr val="accent3"/>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3" name="Line"/>
          <p:cNvSpPr/>
          <p:nvPr/>
        </p:nvSpPr>
        <p:spPr>
          <a:xfrm flipV="1">
            <a:off x="4675678" y="3159144"/>
            <a:ext cx="1422000" cy="0"/>
          </a:xfrm>
          <a:prstGeom prst="line">
            <a:avLst/>
          </a:prstGeom>
          <a:ln w="127000">
            <a:solidFill>
              <a:schemeClr val="accent1"/>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4" name="Line"/>
          <p:cNvSpPr/>
          <p:nvPr/>
        </p:nvSpPr>
        <p:spPr>
          <a:xfrm>
            <a:off x="6096000" y="4360412"/>
            <a:ext cx="3007660" cy="12549"/>
          </a:xfrm>
          <a:prstGeom prst="line">
            <a:avLst/>
          </a:prstGeom>
          <a:ln w="127000">
            <a:solidFill>
              <a:schemeClr val="accent2"/>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6" name="Line"/>
          <p:cNvSpPr/>
          <p:nvPr/>
        </p:nvSpPr>
        <p:spPr>
          <a:xfrm>
            <a:off x="7653790" y="4900364"/>
            <a:ext cx="2676518" cy="7094"/>
          </a:xfrm>
          <a:prstGeom prst="line">
            <a:avLst/>
          </a:prstGeom>
          <a:ln w="127000">
            <a:solidFill>
              <a:schemeClr val="accent2"/>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7" name="Line"/>
          <p:cNvSpPr/>
          <p:nvPr/>
        </p:nvSpPr>
        <p:spPr>
          <a:xfrm flipV="1">
            <a:off x="4675678" y="3513364"/>
            <a:ext cx="4428000" cy="1093"/>
          </a:xfrm>
          <a:prstGeom prst="line">
            <a:avLst/>
          </a:prstGeom>
          <a:ln w="127000">
            <a:solidFill>
              <a:schemeClr val="accent1"/>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8" name="Line"/>
          <p:cNvSpPr/>
          <p:nvPr/>
        </p:nvSpPr>
        <p:spPr>
          <a:xfrm>
            <a:off x="5943057" y="6400732"/>
            <a:ext cx="267543" cy="0"/>
          </a:xfrm>
          <a:prstGeom prst="line">
            <a:avLst/>
          </a:prstGeom>
          <a:ln w="127000">
            <a:solidFill>
              <a:schemeClr val="accent1"/>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49" name="Activity Description Two"/>
          <p:cNvSpPr/>
          <p:nvPr/>
        </p:nvSpPr>
        <p:spPr>
          <a:xfrm>
            <a:off x="6433229" y="6216066"/>
            <a:ext cx="1314975"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a:solidFill>
                  <a:srgbClr val="323C40"/>
                </a:solidFill>
                <a:latin typeface="Ubuntu"/>
                <a:ea typeface="Ubuntu"/>
                <a:cs typeface="Ubuntu"/>
                <a:sym typeface="Ubuntu"/>
              </a:defRPr>
            </a:lvl1pPr>
          </a:lstStyle>
          <a:p>
            <a:r>
              <a:rPr lang="en-US" sz="1500" dirty="0">
                <a:solidFill>
                  <a:schemeClr val="tx1">
                    <a:lumMod val="60000"/>
                    <a:lumOff val="40000"/>
                  </a:schemeClr>
                </a:solidFill>
              </a:rPr>
              <a:t>Dataset Prep &amp;</a:t>
            </a:r>
            <a:br>
              <a:rPr lang="en-US" sz="1500" dirty="0">
                <a:solidFill>
                  <a:schemeClr val="tx1">
                    <a:lumMod val="60000"/>
                    <a:lumOff val="40000"/>
                  </a:schemeClr>
                </a:solidFill>
              </a:rPr>
            </a:br>
            <a:r>
              <a:rPr lang="en-US" sz="1500" dirty="0">
                <a:solidFill>
                  <a:schemeClr val="tx1">
                    <a:lumMod val="60000"/>
                    <a:lumOff val="40000"/>
                  </a:schemeClr>
                </a:solidFill>
              </a:rPr>
              <a:t>Modelling </a:t>
            </a:r>
            <a:endParaRPr sz="1500" dirty="0">
              <a:solidFill>
                <a:schemeClr val="tx1">
                  <a:lumMod val="60000"/>
                  <a:lumOff val="40000"/>
                </a:schemeClr>
              </a:solidFill>
            </a:endParaRPr>
          </a:p>
        </p:txBody>
      </p:sp>
      <p:sp>
        <p:nvSpPr>
          <p:cNvPr id="350" name="Line"/>
          <p:cNvSpPr/>
          <p:nvPr/>
        </p:nvSpPr>
        <p:spPr>
          <a:xfrm>
            <a:off x="8887302" y="6400732"/>
            <a:ext cx="243446" cy="0"/>
          </a:xfrm>
          <a:prstGeom prst="line">
            <a:avLst/>
          </a:prstGeom>
          <a:ln w="127000">
            <a:solidFill>
              <a:schemeClr val="accent2"/>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51" name="Activity Description Three"/>
          <p:cNvSpPr/>
          <p:nvPr/>
        </p:nvSpPr>
        <p:spPr>
          <a:xfrm>
            <a:off x="9377474" y="6308399"/>
            <a:ext cx="2214261"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a:solidFill>
                  <a:srgbClr val="323C40"/>
                </a:solidFill>
                <a:latin typeface="Ubuntu"/>
                <a:ea typeface="Ubuntu"/>
                <a:cs typeface="Ubuntu"/>
                <a:sym typeface="Ubuntu"/>
              </a:defRPr>
            </a:lvl1pPr>
          </a:lstStyle>
          <a:p>
            <a:r>
              <a:rPr lang="en-US" sz="1500" dirty="0">
                <a:solidFill>
                  <a:schemeClr val="tx1">
                    <a:lumMod val="60000"/>
                    <a:lumOff val="40000"/>
                  </a:schemeClr>
                </a:solidFill>
              </a:rPr>
              <a:t>Deployment &amp; Evaluation</a:t>
            </a:r>
            <a:endParaRPr sz="1500" dirty="0">
              <a:solidFill>
                <a:schemeClr val="tx1">
                  <a:lumMod val="60000"/>
                  <a:lumOff val="40000"/>
                </a:schemeClr>
              </a:solidFill>
            </a:endParaRPr>
          </a:p>
        </p:txBody>
      </p:sp>
      <p:sp>
        <p:nvSpPr>
          <p:cNvPr id="352" name="Line"/>
          <p:cNvSpPr/>
          <p:nvPr/>
        </p:nvSpPr>
        <p:spPr>
          <a:xfrm>
            <a:off x="2998812" y="6400732"/>
            <a:ext cx="267541" cy="0"/>
          </a:xfrm>
          <a:prstGeom prst="line">
            <a:avLst/>
          </a:prstGeom>
          <a:ln w="127000">
            <a:solidFill>
              <a:schemeClr val="accent3"/>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53" name="Activity Description One"/>
          <p:cNvSpPr/>
          <p:nvPr/>
        </p:nvSpPr>
        <p:spPr>
          <a:xfrm>
            <a:off x="3488984" y="6216066"/>
            <a:ext cx="154657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defTabSz="1155700">
              <a:lnSpc>
                <a:spcPct val="80000"/>
              </a:lnSpc>
              <a:defRPr sz="3000">
                <a:solidFill>
                  <a:srgbClr val="323C40"/>
                </a:solidFill>
                <a:latin typeface="Ubuntu"/>
                <a:ea typeface="Ubuntu"/>
                <a:cs typeface="Ubuntu"/>
                <a:sym typeface="Ubuntu"/>
              </a:defRPr>
            </a:lvl1pPr>
          </a:lstStyle>
          <a:p>
            <a:r>
              <a:rPr lang="en-US" sz="1500" dirty="0">
                <a:solidFill>
                  <a:schemeClr val="tx1">
                    <a:lumMod val="60000"/>
                    <a:lumOff val="40000"/>
                  </a:schemeClr>
                </a:solidFill>
              </a:rPr>
              <a:t>Research &amp; </a:t>
            </a:r>
            <a:br>
              <a:rPr lang="en-US" sz="1500" dirty="0">
                <a:solidFill>
                  <a:schemeClr val="tx1">
                    <a:lumMod val="60000"/>
                    <a:lumOff val="40000"/>
                  </a:schemeClr>
                </a:solidFill>
              </a:rPr>
            </a:br>
            <a:r>
              <a:rPr lang="en-US" sz="1500" dirty="0">
                <a:solidFill>
                  <a:schemeClr val="tx1">
                    <a:lumMod val="60000"/>
                    <a:lumOff val="40000"/>
                  </a:schemeClr>
                </a:solidFill>
              </a:rPr>
              <a:t>Literature Review</a:t>
            </a:r>
            <a:endParaRPr sz="1500" dirty="0">
              <a:solidFill>
                <a:schemeClr val="tx1">
                  <a:lumMod val="60000"/>
                  <a:lumOff val="40000"/>
                </a:schemeClr>
              </a:solidFill>
            </a:endParaRPr>
          </a:p>
        </p:txBody>
      </p:sp>
      <p:sp>
        <p:nvSpPr>
          <p:cNvPr id="2" name="Line">
            <a:extLst>
              <a:ext uri="{FF2B5EF4-FFF2-40B4-BE49-F238E27FC236}">
                <a16:creationId xmlns:a16="http://schemas.microsoft.com/office/drawing/2014/main" id="{14F42033-AE79-DD0C-00CB-9BDFE05E1C16}"/>
              </a:ext>
            </a:extLst>
          </p:cNvPr>
          <p:cNvSpPr/>
          <p:nvPr/>
        </p:nvSpPr>
        <p:spPr>
          <a:xfrm>
            <a:off x="3118777" y="2450968"/>
            <a:ext cx="2988000" cy="0"/>
          </a:xfrm>
          <a:prstGeom prst="line">
            <a:avLst/>
          </a:prstGeom>
          <a:ln w="127000">
            <a:solidFill>
              <a:schemeClr val="accent3"/>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3" name="Line">
            <a:extLst>
              <a:ext uri="{FF2B5EF4-FFF2-40B4-BE49-F238E27FC236}">
                <a16:creationId xmlns:a16="http://schemas.microsoft.com/office/drawing/2014/main" id="{0604C4C7-1724-DBE4-36F7-C1BF1266C6DD}"/>
              </a:ext>
            </a:extLst>
          </p:cNvPr>
          <p:cNvSpPr/>
          <p:nvPr/>
        </p:nvSpPr>
        <p:spPr>
          <a:xfrm flipV="1">
            <a:off x="7663310" y="4237328"/>
            <a:ext cx="4035632" cy="9227"/>
          </a:xfrm>
          <a:prstGeom prst="line">
            <a:avLst/>
          </a:prstGeom>
          <a:ln w="127000">
            <a:solidFill>
              <a:schemeClr val="accent1"/>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
        <p:nvSpPr>
          <p:cNvPr id="4" name="Title 14">
            <a:extLst>
              <a:ext uri="{FF2B5EF4-FFF2-40B4-BE49-F238E27FC236}">
                <a16:creationId xmlns:a16="http://schemas.microsoft.com/office/drawing/2014/main" id="{F86CC86C-E12E-7931-8E14-D48E6E3B672D}"/>
              </a:ext>
            </a:extLst>
          </p:cNvPr>
          <p:cNvSpPr txBox="1">
            <a:spLocks/>
          </p:cNvSpPr>
          <p:nvPr/>
        </p:nvSpPr>
        <p:spPr>
          <a:xfrm>
            <a:off x="1425389" y="277430"/>
            <a:ext cx="10515600" cy="11402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4000" b="1" dirty="0"/>
              <a:t>Action </a:t>
            </a:r>
            <a:r>
              <a:rPr lang="id-ID" sz="4000" b="1" dirty="0">
                <a:solidFill>
                  <a:schemeClr val="accent1"/>
                </a:solidFill>
              </a:rPr>
              <a:t>Plan</a:t>
            </a:r>
            <a:endParaRPr lang="en-ID" sz="4000" b="1" dirty="0">
              <a:solidFill>
                <a:schemeClr val="accent1"/>
              </a:solidFill>
            </a:endParaRPr>
          </a:p>
        </p:txBody>
      </p:sp>
      <p:sp>
        <p:nvSpPr>
          <p:cNvPr id="6" name="Line">
            <a:extLst>
              <a:ext uri="{FF2B5EF4-FFF2-40B4-BE49-F238E27FC236}">
                <a16:creationId xmlns:a16="http://schemas.microsoft.com/office/drawing/2014/main" id="{F59D05DB-11B7-E2AB-4A95-E004DB1743CC}"/>
              </a:ext>
            </a:extLst>
          </p:cNvPr>
          <p:cNvSpPr/>
          <p:nvPr/>
        </p:nvSpPr>
        <p:spPr>
          <a:xfrm>
            <a:off x="6096000" y="5438625"/>
            <a:ext cx="5602942" cy="7094"/>
          </a:xfrm>
          <a:prstGeom prst="line">
            <a:avLst/>
          </a:prstGeom>
          <a:ln w="127000">
            <a:solidFill>
              <a:schemeClr val="accent2"/>
            </a:solidFill>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1">
                  <a:lumMod val="60000"/>
                  <a:lumOff val="40000"/>
                </a:schemeClr>
              </a:solidFill>
              <a:latin typeface="Ubuntu" panose="020B05040306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6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Line"/>
          <p:cNvSpPr/>
          <p:nvPr/>
        </p:nvSpPr>
        <p:spPr>
          <a:xfrm flipH="1" flipV="1">
            <a:off x="3124164" y="2267204"/>
            <a:ext cx="0" cy="3609774"/>
          </a:xfrm>
          <a:prstGeom prst="line">
            <a:avLst/>
          </a:prstGeom>
          <a:ln w="38100">
            <a:solidFill>
              <a:schemeClr val="accent5"/>
            </a:solidFill>
            <a:custDash>
              <a:ds d="200000" sp="200000"/>
            </a:custDash>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23" name="Line"/>
          <p:cNvSpPr/>
          <p:nvPr/>
        </p:nvSpPr>
        <p:spPr>
          <a:xfrm flipH="1" flipV="1">
            <a:off x="5107607" y="2255548"/>
            <a:ext cx="0" cy="3621430"/>
          </a:xfrm>
          <a:prstGeom prst="line">
            <a:avLst/>
          </a:prstGeom>
          <a:ln w="38100">
            <a:solidFill>
              <a:schemeClr val="accent5"/>
            </a:solidFill>
            <a:custDash>
              <a:ds d="200000" sp="200000"/>
            </a:custDash>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24" name="Line"/>
          <p:cNvSpPr/>
          <p:nvPr/>
        </p:nvSpPr>
        <p:spPr>
          <a:xfrm flipH="1" flipV="1">
            <a:off x="7091049" y="2255548"/>
            <a:ext cx="0" cy="3621430"/>
          </a:xfrm>
          <a:prstGeom prst="line">
            <a:avLst/>
          </a:prstGeom>
          <a:ln w="38100">
            <a:solidFill>
              <a:schemeClr val="accent5"/>
            </a:solidFill>
            <a:custDash>
              <a:ds d="200000" sp="200000"/>
            </a:custDash>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25" name="Line"/>
          <p:cNvSpPr/>
          <p:nvPr/>
        </p:nvSpPr>
        <p:spPr>
          <a:xfrm flipH="1" flipV="1">
            <a:off x="9074492" y="2255548"/>
            <a:ext cx="0" cy="3621430"/>
          </a:xfrm>
          <a:prstGeom prst="line">
            <a:avLst/>
          </a:prstGeom>
          <a:ln w="38100">
            <a:solidFill>
              <a:schemeClr val="accent5"/>
            </a:solidFill>
            <a:custDash>
              <a:ds d="200000" sp="200000"/>
            </a:custDash>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26" name="Line"/>
          <p:cNvSpPr/>
          <p:nvPr/>
        </p:nvSpPr>
        <p:spPr>
          <a:xfrm flipH="1" flipV="1">
            <a:off x="11057934" y="2267204"/>
            <a:ext cx="0" cy="3609774"/>
          </a:xfrm>
          <a:prstGeom prst="line">
            <a:avLst/>
          </a:prstGeom>
          <a:ln w="38100">
            <a:solidFill>
              <a:schemeClr val="accent5"/>
            </a:solidFill>
            <a:custDash>
              <a:ds d="200000" sp="200000"/>
            </a:custDash>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27" name="Project Lifecycle Phases"/>
          <p:cNvSpPr/>
          <p:nvPr/>
        </p:nvSpPr>
        <p:spPr>
          <a:xfrm>
            <a:off x="1567679" y="685339"/>
            <a:ext cx="8267701"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6400">
                <a:solidFill>
                  <a:srgbClr val="323C40"/>
                </a:solidFill>
                <a:latin typeface="Ubuntu"/>
                <a:ea typeface="Ubuntu"/>
                <a:cs typeface="Ubuntu"/>
                <a:sym typeface="Ubuntu"/>
              </a:defRPr>
            </a:lvl1pPr>
          </a:lstStyle>
          <a:p>
            <a:pPr defTabSz="914400">
              <a:lnSpc>
                <a:spcPct val="90000"/>
              </a:lnSpc>
              <a:spcBef>
                <a:spcPct val="0"/>
              </a:spcBef>
            </a:pPr>
            <a:r>
              <a:rPr sz="4000" b="1" dirty="0">
                <a:solidFill>
                  <a:schemeClr val="tx1"/>
                </a:solidFill>
                <a:latin typeface="+mj-lt"/>
                <a:ea typeface="+mj-ea"/>
                <a:cs typeface="+mj-cs"/>
              </a:rPr>
              <a:t>Project </a:t>
            </a:r>
            <a:r>
              <a:rPr sz="4000" b="1" dirty="0">
                <a:solidFill>
                  <a:schemeClr val="accent1"/>
                </a:solidFill>
                <a:latin typeface="+mj-lt"/>
                <a:ea typeface="+mj-ea"/>
                <a:cs typeface="+mj-cs"/>
              </a:rPr>
              <a:t>Lifecycle</a:t>
            </a:r>
          </a:p>
        </p:txBody>
      </p:sp>
      <p:sp>
        <p:nvSpPr>
          <p:cNvPr id="228" name="Line"/>
          <p:cNvSpPr/>
          <p:nvPr/>
        </p:nvSpPr>
        <p:spPr>
          <a:xfrm>
            <a:off x="1373338" y="2511729"/>
            <a:ext cx="9667145" cy="3233961"/>
          </a:xfrm>
          <a:custGeom>
            <a:avLst/>
            <a:gdLst/>
            <a:ahLst/>
            <a:cxnLst>
              <a:cxn ang="0">
                <a:pos x="wd2" y="hd2"/>
              </a:cxn>
              <a:cxn ang="5400000">
                <a:pos x="wd2" y="hd2"/>
              </a:cxn>
              <a:cxn ang="10800000">
                <a:pos x="wd2" y="hd2"/>
              </a:cxn>
              <a:cxn ang="16200000">
                <a:pos x="wd2" y="hd2"/>
              </a:cxn>
            </a:cxnLst>
            <a:rect l="0" t="0" r="r" b="b"/>
            <a:pathLst>
              <a:path w="21600" h="21168" extrusionOk="0">
                <a:moveTo>
                  <a:pt x="0" y="20812"/>
                </a:moveTo>
                <a:cubicBezTo>
                  <a:pt x="1049" y="20895"/>
                  <a:pt x="4186" y="19904"/>
                  <a:pt x="6345" y="15172"/>
                </a:cubicBezTo>
                <a:cubicBezTo>
                  <a:pt x="9026" y="9296"/>
                  <a:pt x="11202" y="-432"/>
                  <a:pt x="14616" y="15"/>
                </a:cubicBezTo>
                <a:cubicBezTo>
                  <a:pt x="18218" y="485"/>
                  <a:pt x="20233" y="10921"/>
                  <a:pt x="21600" y="21168"/>
                </a:cubicBezTo>
              </a:path>
            </a:pathLst>
          </a:custGeom>
          <a:ln w="127000">
            <a:solidFill>
              <a:schemeClr val="accent2"/>
            </a:solidFill>
            <a:miter lim="400000"/>
          </a:ln>
        </p:spPr>
        <p:txBody>
          <a:bodyPr lIns="25400" tIns="25400" rIns="25400" bIns="25400" anchor="ctr"/>
          <a:lstStyle/>
          <a:p>
            <a:endParaRPr sz="900" dirty="0">
              <a:solidFill>
                <a:schemeClr val="tx2">
                  <a:lumMod val="60000"/>
                  <a:lumOff val="40000"/>
                </a:schemeClr>
              </a:solidFill>
              <a:latin typeface="Ubuntu" panose="020B0504030602030204" pitchFamily="34" charset="0"/>
            </a:endParaRPr>
          </a:p>
        </p:txBody>
      </p:sp>
      <p:sp>
        <p:nvSpPr>
          <p:cNvPr id="229" name="Circle"/>
          <p:cNvSpPr/>
          <p:nvPr/>
        </p:nvSpPr>
        <p:spPr>
          <a:xfrm rot="10800000">
            <a:off x="10956607" y="5642256"/>
            <a:ext cx="127001" cy="127001"/>
          </a:xfrm>
          <a:prstGeom prst="ellipse">
            <a:avLst/>
          </a:prstGeom>
          <a:solidFill>
            <a:schemeClr val="tx1"/>
          </a:solidFill>
          <a:ln w="12700">
            <a:miter lim="400000"/>
          </a:ln>
        </p:spPr>
        <p:txBody>
          <a:bodyPr lIns="25400" tIns="25400" rIns="25400" bIns="25400" anchor="ctr"/>
          <a:lstStyle/>
          <a:p>
            <a:pPr defTabSz="577850">
              <a:defRPr sz="6600">
                <a:solidFill>
                  <a:srgbClr val="FFFFFF"/>
                </a:solidFill>
                <a:effectLst>
                  <a:outerShdw blurRad="38100" dist="12700" dir="5400000" rotWithShape="0">
                    <a:srgbClr val="000000">
                      <a:alpha val="50000"/>
                    </a:srgbClr>
                  </a:outerShdw>
                </a:effectLst>
              </a:defRPr>
            </a:pPr>
            <a:endParaRPr sz="3300" dirty="0">
              <a:solidFill>
                <a:schemeClr val="tx2">
                  <a:lumMod val="60000"/>
                  <a:lumOff val="40000"/>
                </a:schemeClr>
              </a:solidFill>
              <a:latin typeface="Ubuntu" panose="020B0504030602030204" pitchFamily="34" charset="0"/>
            </a:endParaRPr>
          </a:p>
        </p:txBody>
      </p:sp>
      <p:sp>
        <p:nvSpPr>
          <p:cNvPr id="230" name="Circle"/>
          <p:cNvSpPr/>
          <p:nvPr/>
        </p:nvSpPr>
        <p:spPr>
          <a:xfrm rot="10800000">
            <a:off x="1345227" y="5629280"/>
            <a:ext cx="127001" cy="127001"/>
          </a:xfrm>
          <a:prstGeom prst="ellipse">
            <a:avLst/>
          </a:prstGeom>
          <a:solidFill>
            <a:schemeClr val="tx1"/>
          </a:solidFill>
          <a:ln w="12700">
            <a:miter lim="400000"/>
          </a:ln>
        </p:spPr>
        <p:txBody>
          <a:bodyPr lIns="25400" tIns="25400" rIns="25400" bIns="25400" anchor="ctr"/>
          <a:lstStyle/>
          <a:p>
            <a:pPr defTabSz="577850">
              <a:defRPr sz="6600">
                <a:solidFill>
                  <a:srgbClr val="FFFFFF"/>
                </a:solidFill>
                <a:effectLst>
                  <a:outerShdw blurRad="38100" dist="12700" dir="5400000" rotWithShape="0">
                    <a:srgbClr val="000000">
                      <a:alpha val="50000"/>
                    </a:srgbClr>
                  </a:outerShdw>
                </a:effectLst>
              </a:defRPr>
            </a:pPr>
            <a:endParaRPr sz="3300" dirty="0">
              <a:solidFill>
                <a:schemeClr val="tx2">
                  <a:lumMod val="60000"/>
                  <a:lumOff val="40000"/>
                </a:schemeClr>
              </a:solidFill>
              <a:latin typeface="Ubuntu" panose="020B0504030602030204" pitchFamily="34" charset="0"/>
            </a:endParaRPr>
          </a:p>
        </p:txBody>
      </p:sp>
      <p:sp>
        <p:nvSpPr>
          <p:cNvPr id="231" name="Line"/>
          <p:cNvSpPr/>
          <p:nvPr/>
        </p:nvSpPr>
        <p:spPr>
          <a:xfrm flipH="1">
            <a:off x="1147346" y="2208777"/>
            <a:ext cx="0" cy="3704621"/>
          </a:xfrm>
          <a:prstGeom prst="line">
            <a:avLst/>
          </a:prstGeom>
          <a:ln w="63500">
            <a:solidFill>
              <a:schemeClr val="accent5"/>
            </a:solidFill>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32" name="Line"/>
          <p:cNvSpPr/>
          <p:nvPr/>
        </p:nvSpPr>
        <p:spPr>
          <a:xfrm flipH="1" flipV="1">
            <a:off x="1131799" y="5913397"/>
            <a:ext cx="10156006" cy="0"/>
          </a:xfrm>
          <a:prstGeom prst="line">
            <a:avLst/>
          </a:prstGeom>
          <a:ln w="63500">
            <a:solidFill>
              <a:schemeClr val="accent5"/>
            </a:solidFill>
            <a:miter lim="400000"/>
          </a:ln>
        </p:spPr>
        <p:txBody>
          <a:bodyPr lIns="25400" tIns="25400" rIns="25400" bIns="25400" anchor="ctr"/>
          <a:lstStyle/>
          <a:p>
            <a:pPr defTabSz="228600">
              <a:defRPr sz="1200">
                <a:latin typeface="Helvetica"/>
                <a:ea typeface="Helvetica"/>
                <a:cs typeface="Helvetica"/>
                <a:sym typeface="Helvetica"/>
              </a:defRPr>
            </a:pPr>
            <a:endParaRPr sz="600" dirty="0">
              <a:solidFill>
                <a:schemeClr val="tx2">
                  <a:lumMod val="60000"/>
                  <a:lumOff val="40000"/>
                </a:schemeClr>
              </a:solidFill>
              <a:latin typeface="Ubuntu" panose="020B0504030602030204" pitchFamily="34" charset="0"/>
            </a:endParaRPr>
          </a:p>
        </p:txBody>
      </p:sp>
      <p:sp>
        <p:nvSpPr>
          <p:cNvPr id="233" name="Time"/>
          <p:cNvSpPr/>
          <p:nvPr/>
        </p:nvSpPr>
        <p:spPr>
          <a:xfrm>
            <a:off x="5550567" y="6120664"/>
            <a:ext cx="1368638"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dirty="0">
                <a:solidFill>
                  <a:schemeClr val="tx2">
                    <a:lumMod val="60000"/>
                    <a:lumOff val="40000"/>
                  </a:schemeClr>
                </a:solidFill>
              </a:rPr>
              <a:t>Time</a:t>
            </a:r>
          </a:p>
        </p:txBody>
      </p:sp>
      <p:sp>
        <p:nvSpPr>
          <p:cNvPr id="234" name="Resources"/>
          <p:cNvSpPr/>
          <p:nvPr/>
        </p:nvSpPr>
        <p:spPr>
          <a:xfrm rot="16200000">
            <a:off x="204159" y="3973931"/>
            <a:ext cx="1368638"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a:solidFill>
                  <a:schemeClr val="tx2">
                    <a:lumMod val="60000"/>
                    <a:lumOff val="40000"/>
                  </a:schemeClr>
                </a:solidFill>
              </a:rPr>
              <a:t>Resources</a:t>
            </a:r>
          </a:p>
        </p:txBody>
      </p:sp>
      <p:sp>
        <p:nvSpPr>
          <p:cNvPr id="235" name="Concept Phase"/>
          <p:cNvSpPr/>
          <p:nvPr/>
        </p:nvSpPr>
        <p:spPr>
          <a:xfrm>
            <a:off x="1567679" y="1690867"/>
            <a:ext cx="94001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dirty="0">
                <a:solidFill>
                  <a:schemeClr val="tx2">
                    <a:lumMod val="60000"/>
                    <a:lumOff val="40000"/>
                  </a:schemeClr>
                </a:solidFill>
              </a:rPr>
              <a:t>Concept Phase</a:t>
            </a:r>
          </a:p>
        </p:txBody>
      </p:sp>
      <p:sp>
        <p:nvSpPr>
          <p:cNvPr id="236" name="Definition Phase"/>
          <p:cNvSpPr/>
          <p:nvPr/>
        </p:nvSpPr>
        <p:spPr>
          <a:xfrm>
            <a:off x="3561766" y="1690867"/>
            <a:ext cx="94001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a:solidFill>
                  <a:schemeClr val="tx2">
                    <a:lumMod val="60000"/>
                    <a:lumOff val="40000"/>
                  </a:schemeClr>
                </a:solidFill>
              </a:rPr>
              <a:t>Definition Phase</a:t>
            </a:r>
          </a:p>
        </p:txBody>
      </p:sp>
      <p:sp>
        <p:nvSpPr>
          <p:cNvPr id="237" name="Organising Phase"/>
          <p:cNvSpPr/>
          <p:nvPr/>
        </p:nvSpPr>
        <p:spPr>
          <a:xfrm>
            <a:off x="5502413" y="1690867"/>
            <a:ext cx="104689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a:solidFill>
                  <a:schemeClr val="tx2">
                    <a:lumMod val="60000"/>
                    <a:lumOff val="40000"/>
                  </a:schemeClr>
                </a:solidFill>
              </a:rPr>
              <a:t>Organising Phase</a:t>
            </a:r>
          </a:p>
        </p:txBody>
      </p:sp>
      <p:sp>
        <p:nvSpPr>
          <p:cNvPr id="238" name="Implementation Phase"/>
          <p:cNvSpPr/>
          <p:nvPr/>
        </p:nvSpPr>
        <p:spPr>
          <a:xfrm>
            <a:off x="7251464" y="1690867"/>
            <a:ext cx="153696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1155700">
              <a:lnSpc>
                <a:spcPct val="80000"/>
              </a:lnSpc>
              <a:defRPr sz="3000">
                <a:solidFill>
                  <a:srgbClr val="323C40"/>
                </a:solidFill>
                <a:latin typeface="Ubuntu"/>
                <a:ea typeface="Ubuntu"/>
                <a:cs typeface="Ubuntu"/>
                <a:sym typeface="Ubuntu"/>
              </a:defRPr>
            </a:lvl1pPr>
          </a:lstStyle>
          <a:p>
            <a:r>
              <a:rPr sz="1500">
                <a:solidFill>
                  <a:schemeClr val="tx2">
                    <a:lumMod val="60000"/>
                    <a:lumOff val="40000"/>
                  </a:schemeClr>
                </a:solidFill>
              </a:rPr>
              <a:t>Implementation Phase</a:t>
            </a:r>
          </a:p>
        </p:txBody>
      </p:sp>
      <p:sp>
        <p:nvSpPr>
          <p:cNvPr id="239" name="Termination…"/>
          <p:cNvSpPr/>
          <p:nvPr/>
        </p:nvSpPr>
        <p:spPr>
          <a:xfrm>
            <a:off x="9245551" y="1690867"/>
            <a:ext cx="153696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577850">
              <a:lnSpc>
                <a:spcPct val="80000"/>
              </a:lnSpc>
              <a:defRPr sz="3000">
                <a:solidFill>
                  <a:srgbClr val="323C40"/>
                </a:solidFill>
                <a:latin typeface="Ubuntu"/>
                <a:ea typeface="Ubuntu"/>
                <a:cs typeface="Ubuntu"/>
                <a:sym typeface="Ubuntu"/>
              </a:defRPr>
            </a:pPr>
            <a:r>
              <a:rPr sz="1500">
                <a:solidFill>
                  <a:schemeClr val="tx2">
                    <a:lumMod val="60000"/>
                    <a:lumOff val="40000"/>
                  </a:schemeClr>
                </a:solidFill>
              </a:rPr>
              <a:t>Termination</a:t>
            </a:r>
          </a:p>
          <a:p>
            <a:pPr defTabSz="577850">
              <a:lnSpc>
                <a:spcPct val="80000"/>
              </a:lnSpc>
              <a:defRPr sz="3000">
                <a:solidFill>
                  <a:srgbClr val="323C40"/>
                </a:solidFill>
                <a:latin typeface="Ubuntu"/>
                <a:ea typeface="Ubuntu"/>
                <a:cs typeface="Ubuntu"/>
                <a:sym typeface="Ubuntu"/>
              </a:defRPr>
            </a:pPr>
            <a:r>
              <a:rPr sz="1500">
                <a:solidFill>
                  <a:schemeClr val="tx2">
                    <a:lumMod val="60000"/>
                    <a:lumOff val="40000"/>
                  </a:schemeClr>
                </a:solidFill>
              </a:rPr>
              <a:t>Phase</a:t>
            </a:r>
          </a:p>
        </p:txBody>
      </p:sp>
      <p:sp>
        <p:nvSpPr>
          <p:cNvPr id="240" name="Triangle"/>
          <p:cNvSpPr/>
          <p:nvPr/>
        </p:nvSpPr>
        <p:spPr>
          <a:xfrm>
            <a:off x="1059537" y="2098455"/>
            <a:ext cx="175618" cy="1756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2">
                  <a:lumMod val="60000"/>
                  <a:lumOff val="40000"/>
                </a:schemeClr>
              </a:solidFill>
              <a:latin typeface="Ubuntu" panose="020B0504030602030204" pitchFamily="34" charset="0"/>
            </a:endParaRPr>
          </a:p>
        </p:txBody>
      </p:sp>
      <p:sp>
        <p:nvSpPr>
          <p:cNvPr id="241" name="Triangle"/>
          <p:cNvSpPr/>
          <p:nvPr/>
        </p:nvSpPr>
        <p:spPr>
          <a:xfrm rot="5400000">
            <a:off x="11281179" y="5825588"/>
            <a:ext cx="175619" cy="1756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dirty="0">
              <a:solidFill>
                <a:schemeClr val="tx2">
                  <a:lumMod val="60000"/>
                  <a:lumOff val="40000"/>
                </a:schemeClr>
              </a:solidFill>
              <a:latin typeface="Ubuntu" panose="020B0504030602030204" pitchFamily="34" charset="0"/>
            </a:endParaRPr>
          </a:p>
        </p:txBody>
      </p:sp>
      <p:sp>
        <p:nvSpPr>
          <p:cNvPr id="4" name="Text Placeholder 56">
            <a:extLst>
              <a:ext uri="{FF2B5EF4-FFF2-40B4-BE49-F238E27FC236}">
                <a16:creationId xmlns:a16="http://schemas.microsoft.com/office/drawing/2014/main" id="{1F0C33D7-F2A4-281C-F935-EE87CB6AD382}"/>
              </a:ext>
            </a:extLst>
          </p:cNvPr>
          <p:cNvSpPr txBox="1">
            <a:spLocks/>
          </p:cNvSpPr>
          <p:nvPr/>
        </p:nvSpPr>
        <p:spPr>
          <a:xfrm>
            <a:off x="1567679" y="408048"/>
            <a:ext cx="3836987" cy="266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1200" i="1" dirty="0">
                <a:solidFill>
                  <a:schemeClr val="accent2"/>
                </a:solidFill>
              </a:rPr>
              <a:t>Phases</a:t>
            </a:r>
            <a:endParaRPr lang="en-ID" sz="1200" i="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6000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F4C71D2-4D37-4849-AD67-995B073BA69E}"/>
              </a:ext>
            </a:extLst>
          </p:cNvPr>
          <p:cNvSpPr/>
          <p:nvPr/>
        </p:nvSpPr>
        <p:spPr>
          <a:xfrm rot="18900000">
            <a:off x="5664999" y="-625811"/>
            <a:ext cx="7259711" cy="5822724"/>
          </a:xfrm>
          <a:custGeom>
            <a:avLst/>
            <a:gdLst>
              <a:gd name="connsiteX0" fmla="*/ 0 w 8041280"/>
              <a:gd name="connsiteY0" fmla="*/ 3185523 h 6371049"/>
              <a:gd name="connsiteX1" fmla="*/ 0 w 8041280"/>
              <a:gd name="connsiteY1" fmla="*/ 3185524 h 6371049"/>
              <a:gd name="connsiteX2" fmla="*/ 0 w 8041280"/>
              <a:gd name="connsiteY2" fmla="*/ 3185526 h 6371049"/>
              <a:gd name="connsiteX3" fmla="*/ 4377334 w 8041280"/>
              <a:gd name="connsiteY3" fmla="*/ 0 h 6371049"/>
              <a:gd name="connsiteX4" fmla="*/ 8041280 w 8041280"/>
              <a:gd name="connsiteY4" fmla="*/ 3663946 h 6371049"/>
              <a:gd name="connsiteX5" fmla="*/ 5334176 w 8041280"/>
              <a:gd name="connsiteY5" fmla="*/ 6371049 h 6371049"/>
              <a:gd name="connsiteX6" fmla="*/ 3185525 w 8041280"/>
              <a:gd name="connsiteY6" fmla="*/ 6371048 h 6371049"/>
              <a:gd name="connsiteX7" fmla="*/ 16447 w 8041280"/>
              <a:gd name="connsiteY7" fmla="*/ 3511225 h 6371049"/>
              <a:gd name="connsiteX8" fmla="*/ 0 w 8041280"/>
              <a:gd name="connsiteY8" fmla="*/ 3185524 h 6371049"/>
              <a:gd name="connsiteX9" fmla="*/ 16447 w 8041280"/>
              <a:gd name="connsiteY9" fmla="*/ 2859824 h 6371049"/>
              <a:gd name="connsiteX10" fmla="*/ 3185524 w 8041280"/>
              <a:gd name="connsiteY10" fmla="*/ 0 h 63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1280" h="6371049">
                <a:moveTo>
                  <a:pt x="0" y="3185523"/>
                </a:moveTo>
                <a:lnTo>
                  <a:pt x="0" y="3185524"/>
                </a:lnTo>
                <a:lnTo>
                  <a:pt x="0" y="3185526"/>
                </a:lnTo>
                <a:close/>
                <a:moveTo>
                  <a:pt x="4377334" y="0"/>
                </a:moveTo>
                <a:lnTo>
                  <a:pt x="8041280" y="3663946"/>
                </a:lnTo>
                <a:lnTo>
                  <a:pt x="5334176" y="6371049"/>
                </a:lnTo>
                <a:lnTo>
                  <a:pt x="3185525" y="6371048"/>
                </a:lnTo>
                <a:cubicBezTo>
                  <a:pt x="1536165" y="6371048"/>
                  <a:pt x="179578" y="5117546"/>
                  <a:pt x="16447" y="3511225"/>
                </a:cubicBezTo>
                <a:lnTo>
                  <a:pt x="0" y="3185524"/>
                </a:lnTo>
                <a:lnTo>
                  <a:pt x="16447" y="2859824"/>
                </a:lnTo>
                <a:cubicBezTo>
                  <a:pt x="179577" y="1253503"/>
                  <a:pt x="1536165" y="0"/>
                  <a:pt x="3185524" y="0"/>
                </a:cubicBezTo>
                <a:close/>
              </a:path>
            </a:pathLst>
          </a:custGeom>
          <a:gradFill flip="none" rotWithShape="1">
            <a:gsLst>
              <a:gs pos="10000">
                <a:schemeClr val="accent1"/>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pic>
        <p:nvPicPr>
          <p:cNvPr id="4" name="Picture Placeholder 3" descr="A person working on a computer&#10;&#10;Description automatically generated with medium confidence">
            <a:extLst>
              <a:ext uri="{FF2B5EF4-FFF2-40B4-BE49-F238E27FC236}">
                <a16:creationId xmlns:a16="http://schemas.microsoft.com/office/drawing/2014/main" id="{0C4E610D-8854-E57C-689D-96E74DDB04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962" r="12962"/>
          <a:stretch>
            <a:fillRect/>
          </a:stretch>
        </p:blipFill>
        <p:spPr>
          <a:xfrm>
            <a:off x="5976829" y="-79"/>
            <a:ext cx="6215171" cy="5602301"/>
          </a:xfrm>
        </p:spPr>
      </p:pic>
      <p:sp>
        <p:nvSpPr>
          <p:cNvPr id="2" name="Text Placeholder 22">
            <a:extLst>
              <a:ext uri="{FF2B5EF4-FFF2-40B4-BE49-F238E27FC236}">
                <a16:creationId xmlns:a16="http://schemas.microsoft.com/office/drawing/2014/main" id="{C46AFBC1-0080-6740-E5B2-1FE761A1F214}"/>
              </a:ext>
            </a:extLst>
          </p:cNvPr>
          <p:cNvSpPr>
            <a:spLocks noGrp="1"/>
          </p:cNvSpPr>
          <p:nvPr>
            <p:ph type="body" sz="quarter" idx="14"/>
          </p:nvPr>
        </p:nvSpPr>
        <p:spPr>
          <a:xfrm>
            <a:off x="1012690" y="633126"/>
            <a:ext cx="3836987" cy="266700"/>
          </a:xfrm>
        </p:spPr>
        <p:txBody>
          <a:bodyPr>
            <a:normAutofit/>
          </a:bodyPr>
          <a:lstStyle/>
          <a:p>
            <a:r>
              <a:rPr lang="id-ID" dirty="0"/>
              <a:t>Motivation</a:t>
            </a:r>
            <a:endParaRPr lang="en-ID" dirty="0"/>
          </a:p>
        </p:txBody>
      </p:sp>
      <p:sp>
        <p:nvSpPr>
          <p:cNvPr id="3" name="Title 21">
            <a:extLst>
              <a:ext uri="{FF2B5EF4-FFF2-40B4-BE49-F238E27FC236}">
                <a16:creationId xmlns:a16="http://schemas.microsoft.com/office/drawing/2014/main" id="{4125A653-A38B-06F2-D0AE-979702EF6217}"/>
              </a:ext>
            </a:extLst>
          </p:cNvPr>
          <p:cNvSpPr>
            <a:spLocks noGrp="1"/>
          </p:cNvSpPr>
          <p:nvPr>
            <p:ph type="title"/>
          </p:nvPr>
        </p:nvSpPr>
        <p:spPr>
          <a:xfrm>
            <a:off x="1012690" y="642652"/>
            <a:ext cx="10515600" cy="1749425"/>
          </a:xfrm>
        </p:spPr>
        <p:txBody>
          <a:bodyPr>
            <a:normAutofit/>
          </a:bodyPr>
          <a:lstStyle/>
          <a:p>
            <a:r>
              <a:rPr lang="id-ID" dirty="0"/>
              <a:t>Background &amp;</a:t>
            </a:r>
            <a:br>
              <a:rPr lang="id-ID" dirty="0"/>
            </a:br>
            <a:r>
              <a:rPr lang="id-ID" dirty="0">
                <a:solidFill>
                  <a:schemeClr val="accent1"/>
                </a:solidFill>
              </a:rPr>
              <a:t>Motivation</a:t>
            </a:r>
            <a:endParaRPr lang="en-ID" dirty="0">
              <a:solidFill>
                <a:schemeClr val="accent1"/>
              </a:solidFill>
            </a:endParaRPr>
          </a:p>
        </p:txBody>
      </p:sp>
      <p:sp>
        <p:nvSpPr>
          <p:cNvPr id="5" name="TextBox 4">
            <a:extLst>
              <a:ext uri="{FF2B5EF4-FFF2-40B4-BE49-F238E27FC236}">
                <a16:creationId xmlns:a16="http://schemas.microsoft.com/office/drawing/2014/main" id="{635117DD-4677-848F-33D1-74B409583C7D}"/>
              </a:ext>
            </a:extLst>
          </p:cNvPr>
          <p:cNvSpPr txBox="1"/>
          <p:nvPr/>
        </p:nvSpPr>
        <p:spPr>
          <a:xfrm>
            <a:off x="1316712" y="2726335"/>
            <a:ext cx="3694438" cy="3941656"/>
          </a:xfrm>
          <a:prstGeom prst="rect">
            <a:avLst/>
          </a:prstGeom>
          <a:noFill/>
        </p:spPr>
        <p:txBody>
          <a:bodyPr wrap="square" rtlCol="0" anchor="t">
            <a:spAutoFit/>
          </a:bodyPr>
          <a:lstStyle/>
          <a:p>
            <a:pPr algn="just">
              <a:lnSpc>
                <a:spcPct val="150000"/>
              </a:lnSpc>
            </a:pPr>
            <a:r>
              <a:rPr lang="en-ID" sz="1200" dirty="0"/>
              <a:t>Personal experience working in machine learning team highlighted challenges of tracking and monitoring various metrics.</a:t>
            </a:r>
          </a:p>
          <a:p>
            <a:pPr algn="just">
              <a:lnSpc>
                <a:spcPct val="150000"/>
              </a:lnSpc>
            </a:pPr>
            <a:r>
              <a:rPr lang="en-ID" sz="1200" dirty="0"/>
              <a:t>Many companies lack proper maintenance and logging processes leading to model degradation and drift over time.</a:t>
            </a:r>
          </a:p>
          <a:p>
            <a:pPr algn="just">
              <a:lnSpc>
                <a:spcPct val="150000"/>
              </a:lnSpc>
            </a:pPr>
            <a:r>
              <a:rPr lang="en-ID" sz="1200" dirty="0"/>
              <a:t>Motivated to explore solution that helps data scientists monitor performance and improve models based on logged metrics.</a:t>
            </a:r>
          </a:p>
          <a:p>
            <a:pPr algn="just">
              <a:lnSpc>
                <a:spcPct val="150000"/>
              </a:lnSpc>
            </a:pPr>
            <a:r>
              <a:rPr lang="en-ID" sz="1200" dirty="0"/>
              <a:t>Manager recognized value of such solution and encouraged pursuit of project.</a:t>
            </a:r>
          </a:p>
          <a:p>
            <a:pPr algn="just">
              <a:lnSpc>
                <a:spcPct val="150000"/>
              </a:lnSpc>
            </a:pPr>
            <a:r>
              <a:rPr lang="en-ID" sz="1200" dirty="0"/>
              <a:t>Professor helped to scope down project goals and ensure they were achievable within the given time frame.</a:t>
            </a:r>
          </a:p>
        </p:txBody>
      </p:sp>
      <p:sp>
        <p:nvSpPr>
          <p:cNvPr id="6" name="TextBox 5">
            <a:extLst>
              <a:ext uri="{FF2B5EF4-FFF2-40B4-BE49-F238E27FC236}">
                <a16:creationId xmlns:a16="http://schemas.microsoft.com/office/drawing/2014/main" id="{56BE5643-B428-C892-B0B5-3269831FE27D}"/>
              </a:ext>
            </a:extLst>
          </p:cNvPr>
          <p:cNvSpPr txBox="1"/>
          <p:nvPr/>
        </p:nvSpPr>
        <p:spPr>
          <a:xfrm>
            <a:off x="1012690" y="2316614"/>
            <a:ext cx="2613240" cy="307777"/>
          </a:xfrm>
          <a:prstGeom prst="rect">
            <a:avLst/>
          </a:prstGeom>
          <a:noFill/>
        </p:spPr>
        <p:txBody>
          <a:bodyPr wrap="square" rtlCol="0">
            <a:spAutoFit/>
          </a:bodyPr>
          <a:lstStyle/>
          <a:p>
            <a:r>
              <a:rPr lang="id-ID" sz="1400" b="1" dirty="0">
                <a:solidFill>
                  <a:schemeClr val="accent1"/>
                </a:solidFill>
                <a:latin typeface="+mj-lt"/>
              </a:rPr>
              <a:t>Professional Experience</a:t>
            </a:r>
            <a:endParaRPr lang="en-ID" sz="1400" b="1" dirty="0">
              <a:solidFill>
                <a:schemeClr val="accent1"/>
              </a:solidFill>
              <a:latin typeface="+mj-lt"/>
            </a:endParaRPr>
          </a:p>
        </p:txBody>
      </p:sp>
      <p:sp>
        <p:nvSpPr>
          <p:cNvPr id="7" name="TextBox 6">
            <a:extLst>
              <a:ext uri="{FF2B5EF4-FFF2-40B4-BE49-F238E27FC236}">
                <a16:creationId xmlns:a16="http://schemas.microsoft.com/office/drawing/2014/main" id="{6E5CF8CE-2E05-6B05-22F3-A4A9B192E95E}"/>
              </a:ext>
            </a:extLst>
          </p:cNvPr>
          <p:cNvSpPr txBox="1"/>
          <p:nvPr/>
        </p:nvSpPr>
        <p:spPr>
          <a:xfrm>
            <a:off x="9604267" y="5725202"/>
            <a:ext cx="1907193" cy="646331"/>
          </a:xfrm>
          <a:prstGeom prst="rect">
            <a:avLst/>
          </a:prstGeom>
          <a:noFill/>
        </p:spPr>
        <p:txBody>
          <a:bodyPr wrap="square" rtlCol="0">
            <a:spAutoFit/>
          </a:bodyPr>
          <a:lstStyle/>
          <a:p>
            <a:r>
              <a:rPr lang="id-ID" b="1" dirty="0">
                <a:latin typeface="+mj-lt"/>
              </a:rPr>
              <a:t>Literature </a:t>
            </a:r>
            <a:r>
              <a:rPr lang="id-ID" b="1" dirty="0">
                <a:solidFill>
                  <a:schemeClr val="accent1"/>
                </a:solidFill>
                <a:latin typeface="+mj-lt"/>
              </a:rPr>
              <a:t>Review</a:t>
            </a:r>
            <a:endParaRPr lang="en-ID" b="1" dirty="0">
              <a:solidFill>
                <a:schemeClr val="accent1"/>
              </a:solidFill>
              <a:latin typeface="+mj-lt"/>
            </a:endParaRPr>
          </a:p>
        </p:txBody>
      </p:sp>
      <p:sp>
        <p:nvSpPr>
          <p:cNvPr id="8" name="Oval 820">
            <a:extLst>
              <a:ext uri="{FF2B5EF4-FFF2-40B4-BE49-F238E27FC236}">
                <a16:creationId xmlns:a16="http://schemas.microsoft.com/office/drawing/2014/main" id="{B51B2C87-6879-3504-1055-D1F288FE406F}"/>
              </a:ext>
            </a:extLst>
          </p:cNvPr>
          <p:cNvSpPr>
            <a:spLocks noChangeArrowheads="1"/>
          </p:cNvSpPr>
          <p:nvPr/>
        </p:nvSpPr>
        <p:spPr bwMode="auto">
          <a:xfrm>
            <a:off x="927178" y="2859282"/>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Oval 820">
            <a:extLst>
              <a:ext uri="{FF2B5EF4-FFF2-40B4-BE49-F238E27FC236}">
                <a16:creationId xmlns:a16="http://schemas.microsoft.com/office/drawing/2014/main" id="{38816EFE-1395-1D26-0EED-161CDBA22BA3}"/>
              </a:ext>
            </a:extLst>
          </p:cNvPr>
          <p:cNvSpPr>
            <a:spLocks noChangeArrowheads="1"/>
          </p:cNvSpPr>
          <p:nvPr/>
        </p:nvSpPr>
        <p:spPr bwMode="auto">
          <a:xfrm>
            <a:off x="940625" y="3673448"/>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820">
            <a:extLst>
              <a:ext uri="{FF2B5EF4-FFF2-40B4-BE49-F238E27FC236}">
                <a16:creationId xmlns:a16="http://schemas.microsoft.com/office/drawing/2014/main" id="{B1FF134D-B079-A4D1-6930-78FD58912870}"/>
              </a:ext>
            </a:extLst>
          </p:cNvPr>
          <p:cNvSpPr>
            <a:spLocks noChangeArrowheads="1"/>
          </p:cNvSpPr>
          <p:nvPr/>
        </p:nvSpPr>
        <p:spPr bwMode="auto">
          <a:xfrm>
            <a:off x="940625" y="4487614"/>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Oval 820">
            <a:extLst>
              <a:ext uri="{FF2B5EF4-FFF2-40B4-BE49-F238E27FC236}">
                <a16:creationId xmlns:a16="http://schemas.microsoft.com/office/drawing/2014/main" id="{399825B8-6885-6E7C-501A-C77C66F69F6E}"/>
              </a:ext>
            </a:extLst>
          </p:cNvPr>
          <p:cNvSpPr>
            <a:spLocks noChangeArrowheads="1"/>
          </p:cNvSpPr>
          <p:nvPr/>
        </p:nvSpPr>
        <p:spPr bwMode="auto">
          <a:xfrm>
            <a:off x="940625" y="5299111"/>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690460E5-018F-B2CC-ABDC-53794EB7E5BC}"/>
              </a:ext>
            </a:extLst>
          </p:cNvPr>
          <p:cNvSpPr txBox="1"/>
          <p:nvPr/>
        </p:nvSpPr>
        <p:spPr>
          <a:xfrm>
            <a:off x="925013" y="2916172"/>
            <a:ext cx="364331" cy="246221"/>
          </a:xfrm>
          <a:prstGeom prst="rect">
            <a:avLst/>
          </a:prstGeom>
          <a:noFill/>
        </p:spPr>
        <p:txBody>
          <a:bodyPr wrap="square" rtlCol="0">
            <a:spAutoFit/>
          </a:bodyPr>
          <a:lstStyle/>
          <a:p>
            <a:pPr algn="ctr"/>
            <a:r>
              <a:rPr lang="en-US" sz="1000" b="1" dirty="0">
                <a:solidFill>
                  <a:schemeClr val="bg2"/>
                </a:solidFill>
                <a:latin typeface="+mj-lt"/>
              </a:rPr>
              <a:t>01</a:t>
            </a:r>
            <a:endParaRPr lang="en-ID" sz="1000" b="1" dirty="0">
              <a:solidFill>
                <a:schemeClr val="bg2"/>
              </a:solidFill>
              <a:latin typeface="+mj-lt"/>
            </a:endParaRPr>
          </a:p>
        </p:txBody>
      </p:sp>
      <p:sp>
        <p:nvSpPr>
          <p:cNvPr id="14" name="TextBox 13">
            <a:extLst>
              <a:ext uri="{FF2B5EF4-FFF2-40B4-BE49-F238E27FC236}">
                <a16:creationId xmlns:a16="http://schemas.microsoft.com/office/drawing/2014/main" id="{9A83D872-D93A-499F-3EF7-9C1F2F5B0C61}"/>
              </a:ext>
            </a:extLst>
          </p:cNvPr>
          <p:cNvSpPr txBox="1"/>
          <p:nvPr/>
        </p:nvSpPr>
        <p:spPr>
          <a:xfrm>
            <a:off x="938460" y="3730338"/>
            <a:ext cx="364331" cy="246221"/>
          </a:xfrm>
          <a:prstGeom prst="rect">
            <a:avLst/>
          </a:prstGeom>
          <a:noFill/>
        </p:spPr>
        <p:txBody>
          <a:bodyPr wrap="square" rtlCol="0">
            <a:spAutoFit/>
          </a:bodyPr>
          <a:lstStyle/>
          <a:p>
            <a:pPr algn="ctr"/>
            <a:r>
              <a:rPr lang="en-US" sz="1000" b="1" dirty="0">
                <a:solidFill>
                  <a:schemeClr val="bg2"/>
                </a:solidFill>
                <a:latin typeface="+mj-lt"/>
              </a:rPr>
              <a:t>02</a:t>
            </a:r>
            <a:endParaRPr lang="en-ID" sz="1000" b="1" dirty="0">
              <a:solidFill>
                <a:schemeClr val="bg2"/>
              </a:solidFill>
              <a:latin typeface="+mj-lt"/>
            </a:endParaRPr>
          </a:p>
        </p:txBody>
      </p:sp>
      <p:sp>
        <p:nvSpPr>
          <p:cNvPr id="15" name="TextBox 14">
            <a:extLst>
              <a:ext uri="{FF2B5EF4-FFF2-40B4-BE49-F238E27FC236}">
                <a16:creationId xmlns:a16="http://schemas.microsoft.com/office/drawing/2014/main" id="{68179926-B84D-F649-C2CE-571EEC6C32A3}"/>
              </a:ext>
            </a:extLst>
          </p:cNvPr>
          <p:cNvSpPr txBox="1"/>
          <p:nvPr/>
        </p:nvSpPr>
        <p:spPr>
          <a:xfrm>
            <a:off x="938460" y="4544504"/>
            <a:ext cx="364331" cy="246221"/>
          </a:xfrm>
          <a:prstGeom prst="rect">
            <a:avLst/>
          </a:prstGeom>
          <a:noFill/>
        </p:spPr>
        <p:txBody>
          <a:bodyPr wrap="square" rtlCol="0">
            <a:spAutoFit/>
          </a:bodyPr>
          <a:lstStyle/>
          <a:p>
            <a:pPr algn="ctr"/>
            <a:r>
              <a:rPr lang="en-US" sz="1000" b="1" dirty="0">
                <a:solidFill>
                  <a:schemeClr val="bg2"/>
                </a:solidFill>
                <a:latin typeface="+mj-lt"/>
              </a:rPr>
              <a:t>03</a:t>
            </a:r>
            <a:endParaRPr lang="en-ID" sz="1000" b="1" dirty="0">
              <a:solidFill>
                <a:schemeClr val="bg2"/>
              </a:solidFill>
              <a:latin typeface="+mj-lt"/>
            </a:endParaRPr>
          </a:p>
        </p:txBody>
      </p:sp>
      <p:sp>
        <p:nvSpPr>
          <p:cNvPr id="16" name="TextBox 15">
            <a:extLst>
              <a:ext uri="{FF2B5EF4-FFF2-40B4-BE49-F238E27FC236}">
                <a16:creationId xmlns:a16="http://schemas.microsoft.com/office/drawing/2014/main" id="{11B0CCF0-9F38-0FB6-66F3-AD51CB30BA56}"/>
              </a:ext>
            </a:extLst>
          </p:cNvPr>
          <p:cNvSpPr txBox="1"/>
          <p:nvPr/>
        </p:nvSpPr>
        <p:spPr>
          <a:xfrm>
            <a:off x="938460" y="5356001"/>
            <a:ext cx="364331" cy="246221"/>
          </a:xfrm>
          <a:prstGeom prst="rect">
            <a:avLst/>
          </a:prstGeom>
          <a:noFill/>
        </p:spPr>
        <p:txBody>
          <a:bodyPr wrap="square" rtlCol="0">
            <a:spAutoFit/>
          </a:bodyPr>
          <a:lstStyle/>
          <a:p>
            <a:pPr algn="ctr"/>
            <a:r>
              <a:rPr lang="en-US" sz="1000" b="1" dirty="0">
                <a:solidFill>
                  <a:schemeClr val="bg2"/>
                </a:solidFill>
                <a:latin typeface="+mj-lt"/>
              </a:rPr>
              <a:t>04</a:t>
            </a:r>
            <a:endParaRPr lang="en-ID" sz="1000" b="1" dirty="0">
              <a:solidFill>
                <a:schemeClr val="bg2"/>
              </a:solidFill>
              <a:latin typeface="+mj-lt"/>
            </a:endParaRPr>
          </a:p>
        </p:txBody>
      </p:sp>
      <p:sp>
        <p:nvSpPr>
          <p:cNvPr id="17" name="Oval 820">
            <a:extLst>
              <a:ext uri="{FF2B5EF4-FFF2-40B4-BE49-F238E27FC236}">
                <a16:creationId xmlns:a16="http://schemas.microsoft.com/office/drawing/2014/main" id="{B66165AC-91B9-8D62-94A0-637CF8057DF2}"/>
              </a:ext>
            </a:extLst>
          </p:cNvPr>
          <p:cNvSpPr>
            <a:spLocks noChangeArrowheads="1"/>
          </p:cNvSpPr>
          <p:nvPr/>
        </p:nvSpPr>
        <p:spPr bwMode="auto">
          <a:xfrm>
            <a:off x="945108" y="5868368"/>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TextBox 17">
            <a:extLst>
              <a:ext uri="{FF2B5EF4-FFF2-40B4-BE49-F238E27FC236}">
                <a16:creationId xmlns:a16="http://schemas.microsoft.com/office/drawing/2014/main" id="{5E2B652D-0E36-F9F3-8E80-9381FF8674E9}"/>
              </a:ext>
            </a:extLst>
          </p:cNvPr>
          <p:cNvSpPr txBox="1"/>
          <p:nvPr/>
        </p:nvSpPr>
        <p:spPr>
          <a:xfrm>
            <a:off x="942943" y="5925258"/>
            <a:ext cx="364331" cy="246221"/>
          </a:xfrm>
          <a:prstGeom prst="rect">
            <a:avLst/>
          </a:prstGeom>
          <a:noFill/>
        </p:spPr>
        <p:txBody>
          <a:bodyPr wrap="square" rtlCol="0">
            <a:spAutoFit/>
          </a:bodyPr>
          <a:lstStyle/>
          <a:p>
            <a:pPr algn="ctr"/>
            <a:r>
              <a:rPr lang="en-US" sz="1000" b="1" dirty="0">
                <a:solidFill>
                  <a:schemeClr val="bg2"/>
                </a:solidFill>
                <a:latin typeface="+mj-lt"/>
              </a:rPr>
              <a:t>05</a:t>
            </a:r>
            <a:endParaRPr lang="en-ID" sz="1000" b="1" dirty="0">
              <a:solidFill>
                <a:schemeClr val="bg2"/>
              </a:solidFill>
              <a:latin typeface="+mj-lt"/>
            </a:endParaRPr>
          </a:p>
        </p:txBody>
      </p:sp>
    </p:spTree>
    <p:extLst>
      <p:ext uri="{BB962C8B-B14F-4D97-AF65-F5344CB8AC3E}">
        <p14:creationId xmlns:p14="http://schemas.microsoft.com/office/powerpoint/2010/main" val="2652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6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accel="20000" decel="6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20000" decel="6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accel="20000" decel="6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2" accel="20000" decel="6000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accel="20000" decel="6000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accel="20000" decel="6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accel="20000" decel="60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0-#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accel="20000" decel="6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0-#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accel="20000" decel="6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accel="20000" decel="6000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0-#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accel="20000" decel="6000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000" fill="hold"/>
                                        <p:tgtEl>
                                          <p:spTgt spid="14"/>
                                        </p:tgtEl>
                                        <p:attrNameLst>
                                          <p:attrName>ppt_x</p:attrName>
                                        </p:attrNameLst>
                                      </p:cBhvr>
                                      <p:tavLst>
                                        <p:tav tm="0">
                                          <p:val>
                                            <p:strVal val="0-#ppt_w/2"/>
                                          </p:val>
                                        </p:tav>
                                        <p:tav tm="100000">
                                          <p:val>
                                            <p:strVal val="#ppt_x"/>
                                          </p:val>
                                        </p:tav>
                                      </p:tavLst>
                                    </p:anim>
                                    <p:anim calcmode="lin" valueType="num">
                                      <p:cBhvr additive="base">
                                        <p:cTn id="52" dur="10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accel="20000" decel="6000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000" fill="hold"/>
                                        <p:tgtEl>
                                          <p:spTgt spid="15"/>
                                        </p:tgtEl>
                                        <p:attrNameLst>
                                          <p:attrName>ppt_x</p:attrName>
                                        </p:attrNameLst>
                                      </p:cBhvr>
                                      <p:tavLst>
                                        <p:tav tm="0">
                                          <p:val>
                                            <p:strVal val="0-#ppt_w/2"/>
                                          </p:val>
                                        </p:tav>
                                        <p:tav tm="100000">
                                          <p:val>
                                            <p:strVal val="#ppt_x"/>
                                          </p:val>
                                        </p:tav>
                                      </p:tavLst>
                                    </p:anim>
                                    <p:anim calcmode="lin" valueType="num">
                                      <p:cBhvr additive="base">
                                        <p:cTn id="56" dur="10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8" accel="20000" decel="60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000" fill="hold"/>
                                        <p:tgtEl>
                                          <p:spTgt spid="16"/>
                                        </p:tgtEl>
                                        <p:attrNameLst>
                                          <p:attrName>ppt_x</p:attrName>
                                        </p:attrNameLst>
                                      </p:cBhvr>
                                      <p:tavLst>
                                        <p:tav tm="0">
                                          <p:val>
                                            <p:strVal val="0-#ppt_w/2"/>
                                          </p:val>
                                        </p:tav>
                                        <p:tav tm="100000">
                                          <p:val>
                                            <p:strVal val="#ppt_x"/>
                                          </p:val>
                                        </p:tav>
                                      </p:tavLst>
                                    </p:anim>
                                    <p:anim calcmode="lin" valueType="num">
                                      <p:cBhvr additive="base">
                                        <p:cTn id="60" dur="10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accel="20000" decel="6000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000" fill="hold"/>
                                        <p:tgtEl>
                                          <p:spTgt spid="17"/>
                                        </p:tgtEl>
                                        <p:attrNameLst>
                                          <p:attrName>ppt_x</p:attrName>
                                        </p:attrNameLst>
                                      </p:cBhvr>
                                      <p:tavLst>
                                        <p:tav tm="0">
                                          <p:val>
                                            <p:strVal val="0-#ppt_w/2"/>
                                          </p:val>
                                        </p:tav>
                                        <p:tav tm="100000">
                                          <p:val>
                                            <p:strVal val="#ppt_x"/>
                                          </p:val>
                                        </p:tav>
                                      </p:tavLst>
                                    </p:anim>
                                    <p:anim calcmode="lin" valueType="num">
                                      <p:cBhvr additive="base">
                                        <p:cTn id="64" dur="100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8" accel="20000" decel="6000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000" fill="hold"/>
                                        <p:tgtEl>
                                          <p:spTgt spid="18"/>
                                        </p:tgtEl>
                                        <p:attrNameLst>
                                          <p:attrName>ppt_x</p:attrName>
                                        </p:attrNameLst>
                                      </p:cBhvr>
                                      <p:tavLst>
                                        <p:tav tm="0">
                                          <p:val>
                                            <p:strVal val="0-#ppt_w/2"/>
                                          </p:val>
                                        </p:tav>
                                        <p:tav tm="100000">
                                          <p:val>
                                            <p:strVal val="#ppt_x"/>
                                          </p:val>
                                        </p:tav>
                                      </p:tavLst>
                                    </p:anim>
                                    <p:anim calcmode="lin" valueType="num">
                                      <p:cBhvr additive="base">
                                        <p:cTn id="6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build="p"/>
      <p:bldP spid="3" grpId="0"/>
      <p:bldP spid="5" grpId="0"/>
      <p:bldP spid="6" grpId="0"/>
      <p:bldP spid="7" grpId="0"/>
      <p:bldP spid="8" grpId="0" animBg="1"/>
      <p:bldP spid="9" grpId="0" animBg="1"/>
      <p:bldP spid="10" grpId="0" animBg="1"/>
      <p:bldP spid="11" grpId="0" animBg="1"/>
      <p:bldP spid="13" grpId="0"/>
      <p:bldP spid="14" grpId="0"/>
      <p:bldP spid="15" grpId="0"/>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45BA2C71-304D-4DFB-AB45-2BC2C416EAF9}"/>
              </a:ext>
            </a:extLst>
          </p:cNvPr>
          <p:cNvSpPr/>
          <p:nvPr/>
        </p:nvSpPr>
        <p:spPr>
          <a:xfrm rot="12600000">
            <a:off x="9464496" y="-234321"/>
            <a:ext cx="3813700" cy="3817447"/>
          </a:xfrm>
          <a:custGeom>
            <a:avLst/>
            <a:gdLst>
              <a:gd name="connsiteX0" fmla="*/ 4343316 w 6605120"/>
              <a:gd name="connsiteY0" fmla="*/ 4424674 h 6611609"/>
              <a:gd name="connsiteX1" fmla="*/ 4675841 w 6605120"/>
              <a:gd name="connsiteY1" fmla="*/ 4677623 h 6611609"/>
              <a:gd name="connsiteX2" fmla="*/ 4696078 w 6605120"/>
              <a:gd name="connsiteY2" fmla="*/ 5130388 h 6611609"/>
              <a:gd name="connsiteX3" fmla="*/ 4405219 w 6605120"/>
              <a:gd name="connsiteY3" fmla="*/ 6268836 h 6611609"/>
              <a:gd name="connsiteX4" fmla="*/ 4333159 w 6605120"/>
              <a:gd name="connsiteY4" fmla="*/ 6444899 h 6611609"/>
              <a:gd name="connsiteX5" fmla="*/ 4282911 w 6605120"/>
              <a:gd name="connsiteY5" fmla="*/ 6463290 h 6611609"/>
              <a:gd name="connsiteX6" fmla="*/ 4193959 w 6605120"/>
              <a:gd name="connsiteY6" fmla="*/ 6488550 h 6611609"/>
              <a:gd name="connsiteX7" fmla="*/ 4299776 w 6605120"/>
              <a:gd name="connsiteY7" fmla="*/ 6230005 h 6611609"/>
              <a:gd name="connsiteX8" fmla="*/ 4584838 w 6605120"/>
              <a:gd name="connsiteY8" fmla="*/ 5114087 h 6611609"/>
              <a:gd name="connsiteX9" fmla="*/ 4571222 w 6605120"/>
              <a:gd name="connsiteY9" fmla="*/ 4718784 h 6611609"/>
              <a:gd name="connsiteX10" fmla="*/ 4302836 w 6605120"/>
              <a:gd name="connsiteY10" fmla="*/ 4540900 h 6611609"/>
              <a:gd name="connsiteX11" fmla="*/ 4119518 w 6605120"/>
              <a:gd name="connsiteY11" fmla="*/ 4801979 h 6611609"/>
              <a:gd name="connsiteX12" fmla="*/ 4156244 w 6605120"/>
              <a:gd name="connsiteY12" fmla="*/ 5098534 h 6611609"/>
              <a:gd name="connsiteX13" fmla="*/ 4176731 w 6605120"/>
              <a:gd name="connsiteY13" fmla="*/ 5195096 h 6611609"/>
              <a:gd name="connsiteX14" fmla="*/ 3940061 w 6605120"/>
              <a:gd name="connsiteY14" fmla="*/ 6478601 h 6611609"/>
              <a:gd name="connsiteX15" fmla="*/ 3884068 w 6605120"/>
              <a:gd name="connsiteY15" fmla="*/ 6559457 h 6611609"/>
              <a:gd name="connsiteX16" fmla="*/ 3802208 w 6605120"/>
              <a:gd name="connsiteY16" fmla="*/ 6574076 h 6611609"/>
              <a:gd name="connsiteX17" fmla="*/ 3738411 w 6605120"/>
              <a:gd name="connsiteY17" fmla="*/ 6582182 h 6611609"/>
              <a:gd name="connsiteX18" fmla="*/ 3742766 w 6605120"/>
              <a:gd name="connsiteY18" fmla="*/ 6566322 h 6611609"/>
              <a:gd name="connsiteX19" fmla="*/ 4066365 w 6605120"/>
              <a:gd name="connsiteY19" fmla="*/ 5216395 h 6611609"/>
              <a:gd name="connsiteX20" fmla="*/ 4046504 w 6605120"/>
              <a:gd name="connsiteY20" fmla="*/ 5122831 h 6611609"/>
              <a:gd name="connsiteX21" fmla="*/ 4007467 w 6605120"/>
              <a:gd name="connsiteY21" fmla="*/ 4793297 h 6611609"/>
              <a:gd name="connsiteX22" fmla="*/ 4279039 w 6605120"/>
              <a:gd name="connsiteY22" fmla="*/ 4431035 h 6611609"/>
              <a:gd name="connsiteX23" fmla="*/ 4343316 w 6605120"/>
              <a:gd name="connsiteY23" fmla="*/ 4424674 h 6611609"/>
              <a:gd name="connsiteX24" fmla="*/ 1087260 w 6605120"/>
              <a:gd name="connsiteY24" fmla="*/ 4350338 h 6611609"/>
              <a:gd name="connsiteX25" fmla="*/ 905753 w 6605120"/>
              <a:gd name="connsiteY25" fmla="*/ 4462826 h 6611609"/>
              <a:gd name="connsiteX26" fmla="*/ 909376 w 6605120"/>
              <a:gd name="connsiteY26" fmla="*/ 4787113 h 6611609"/>
              <a:gd name="connsiteX27" fmla="*/ 1126047 w 6605120"/>
              <a:gd name="connsiteY27" fmla="*/ 4848885 h 6611609"/>
              <a:gd name="connsiteX28" fmla="*/ 1299681 w 6605120"/>
              <a:gd name="connsiteY28" fmla="*/ 4548582 h 6611609"/>
              <a:gd name="connsiteX29" fmla="*/ 1119113 w 6605120"/>
              <a:gd name="connsiteY29" fmla="*/ 4353148 h 6611609"/>
              <a:gd name="connsiteX30" fmla="*/ 1087260 w 6605120"/>
              <a:gd name="connsiteY30" fmla="*/ 4350338 h 6611609"/>
              <a:gd name="connsiteX31" fmla="*/ 1091054 w 6605120"/>
              <a:gd name="connsiteY31" fmla="*/ 4237933 h 6611609"/>
              <a:gd name="connsiteX32" fmla="*/ 1138351 w 6605120"/>
              <a:gd name="connsiteY32" fmla="*/ 4242283 h 6611609"/>
              <a:gd name="connsiteX33" fmla="*/ 1409484 w 6605120"/>
              <a:gd name="connsiteY33" fmla="*/ 4524535 h 6611609"/>
              <a:gd name="connsiteX34" fmla="*/ 1365326 w 6605120"/>
              <a:gd name="connsiteY34" fmla="*/ 4789424 h 6611609"/>
              <a:gd name="connsiteX35" fmla="*/ 1155777 w 6605120"/>
              <a:gd name="connsiteY35" fmla="*/ 4957189 h 6611609"/>
              <a:gd name="connsiteX36" fmla="*/ 1054405 w 6605120"/>
              <a:gd name="connsiteY36" fmla="*/ 4971555 h 6611609"/>
              <a:gd name="connsiteX37" fmla="*/ 819185 w 6605120"/>
              <a:gd name="connsiteY37" fmla="*/ 4854194 h 6611609"/>
              <a:gd name="connsiteX38" fmla="*/ 810442 w 6605120"/>
              <a:gd name="connsiteY38" fmla="*/ 4403178 h 6611609"/>
              <a:gd name="connsiteX39" fmla="*/ 1091054 w 6605120"/>
              <a:gd name="connsiteY39" fmla="*/ 4237933 h 6611609"/>
              <a:gd name="connsiteX40" fmla="*/ 0 w 6605120"/>
              <a:gd name="connsiteY40" fmla="*/ 3611222 h 6611609"/>
              <a:gd name="connsiteX41" fmla="*/ 76459 w 6605120"/>
              <a:gd name="connsiteY41" fmla="*/ 3797021 h 6611609"/>
              <a:gd name="connsiteX42" fmla="*/ 118768 w 6605120"/>
              <a:gd name="connsiteY42" fmla="*/ 3968026 h 6611609"/>
              <a:gd name="connsiteX43" fmla="*/ 133314 w 6605120"/>
              <a:gd name="connsiteY43" fmla="*/ 4244041 h 6611609"/>
              <a:gd name="connsiteX44" fmla="*/ 128394 w 6605120"/>
              <a:gd name="connsiteY44" fmla="*/ 4265511 h 6611609"/>
              <a:gd name="connsiteX45" fmla="*/ 51544 w 6605120"/>
              <a:gd name="connsiteY45" fmla="*/ 3966631 h 6611609"/>
              <a:gd name="connsiteX46" fmla="*/ 1334 w 6605120"/>
              <a:gd name="connsiteY46" fmla="*/ 3637643 h 6611609"/>
              <a:gd name="connsiteX47" fmla="*/ 3839202 w 6605120"/>
              <a:gd name="connsiteY47" fmla="*/ 2970493 h 6611609"/>
              <a:gd name="connsiteX48" fmla="*/ 3671437 w 6605120"/>
              <a:gd name="connsiteY48" fmla="*/ 3115773 h 6611609"/>
              <a:gd name="connsiteX49" fmla="*/ 3900225 w 6605120"/>
              <a:gd name="connsiteY49" fmla="*/ 3647611 h 6611609"/>
              <a:gd name="connsiteX50" fmla="*/ 4010527 w 6605120"/>
              <a:gd name="connsiteY50" fmla="*/ 3666349 h 6611609"/>
              <a:gd name="connsiteX51" fmla="*/ 4075547 w 6605120"/>
              <a:gd name="connsiteY51" fmla="*/ 3348807 h 6611609"/>
              <a:gd name="connsiteX52" fmla="*/ 4012776 w 6605120"/>
              <a:gd name="connsiteY52" fmla="*/ 3094975 h 6611609"/>
              <a:gd name="connsiteX53" fmla="*/ 3840826 w 6605120"/>
              <a:gd name="connsiteY53" fmla="*/ 2970493 h 6611609"/>
              <a:gd name="connsiteX54" fmla="*/ 3839202 w 6605120"/>
              <a:gd name="connsiteY54" fmla="*/ 2970493 h 6611609"/>
              <a:gd name="connsiteX55" fmla="*/ 3839264 w 6605120"/>
              <a:gd name="connsiteY55" fmla="*/ 2858067 h 6611609"/>
              <a:gd name="connsiteX56" fmla="*/ 3842387 w 6605120"/>
              <a:gd name="connsiteY56" fmla="*/ 2858067 h 6611609"/>
              <a:gd name="connsiteX57" fmla="*/ 4112211 w 6605120"/>
              <a:gd name="connsiteY57" fmla="*/ 3042509 h 6611609"/>
              <a:gd name="connsiteX58" fmla="*/ 4187037 w 6605120"/>
              <a:gd name="connsiteY58" fmla="*/ 3334379 h 6611609"/>
              <a:gd name="connsiteX59" fmla="*/ 4072174 w 6605120"/>
              <a:gd name="connsiteY59" fmla="*/ 3760287 h 6611609"/>
              <a:gd name="connsiteX60" fmla="*/ 3979548 w 6605120"/>
              <a:gd name="connsiteY60" fmla="*/ 3787707 h 6611609"/>
              <a:gd name="connsiteX61" fmla="*/ 3842637 w 6605120"/>
              <a:gd name="connsiteY61" fmla="*/ 3744173 h 6611609"/>
              <a:gd name="connsiteX62" fmla="*/ 3623281 w 6605120"/>
              <a:gd name="connsiteY62" fmla="*/ 3447618 h 6611609"/>
              <a:gd name="connsiteX63" fmla="*/ 3562759 w 6605120"/>
              <a:gd name="connsiteY63" fmla="*/ 3086980 h 6611609"/>
              <a:gd name="connsiteX64" fmla="*/ 3839264 w 6605120"/>
              <a:gd name="connsiteY64" fmla="*/ 2858067 h 6611609"/>
              <a:gd name="connsiteX65" fmla="*/ 4368690 w 6605120"/>
              <a:gd name="connsiteY65" fmla="*/ 1992166 h 6611609"/>
              <a:gd name="connsiteX66" fmla="*/ 4582277 w 6605120"/>
              <a:gd name="connsiteY66" fmla="*/ 2051596 h 6611609"/>
              <a:gd name="connsiteX67" fmla="*/ 4654729 w 6605120"/>
              <a:gd name="connsiteY67" fmla="*/ 2434781 h 6611609"/>
              <a:gd name="connsiteX68" fmla="*/ 4576468 w 6605120"/>
              <a:gd name="connsiteY68" fmla="*/ 2600049 h 6611609"/>
              <a:gd name="connsiteX69" fmla="*/ 4505765 w 6605120"/>
              <a:gd name="connsiteY69" fmla="*/ 2748077 h 6611609"/>
              <a:gd name="connsiteX70" fmla="*/ 4551609 w 6605120"/>
              <a:gd name="connsiteY70" fmla="*/ 3294030 h 6611609"/>
              <a:gd name="connsiteX71" fmla="*/ 4727182 w 6605120"/>
              <a:gd name="connsiteY71" fmla="*/ 3628998 h 6611609"/>
              <a:gd name="connsiteX72" fmla="*/ 4834237 w 6605120"/>
              <a:gd name="connsiteY72" fmla="*/ 3819310 h 6611609"/>
              <a:gd name="connsiteX73" fmla="*/ 5102685 w 6605120"/>
              <a:gd name="connsiteY73" fmla="*/ 5506766 h 6611609"/>
              <a:gd name="connsiteX74" fmla="*/ 4926496 w 6605120"/>
              <a:gd name="connsiteY74" fmla="*/ 6101282 h 6611609"/>
              <a:gd name="connsiteX75" fmla="*/ 4869241 w 6605120"/>
              <a:gd name="connsiteY75" fmla="*/ 6216068 h 6611609"/>
              <a:gd name="connsiteX76" fmla="*/ 4704102 w 6605120"/>
              <a:gd name="connsiteY76" fmla="*/ 6295619 h 6611609"/>
              <a:gd name="connsiteX77" fmla="*/ 4823064 w 6605120"/>
              <a:gd name="connsiteY77" fmla="*/ 6057116 h 6611609"/>
              <a:gd name="connsiteX78" fmla="*/ 4991820 w 6605120"/>
              <a:gd name="connsiteY78" fmla="*/ 5487716 h 6611609"/>
              <a:gd name="connsiteX79" fmla="*/ 4734739 w 6605120"/>
              <a:gd name="connsiteY79" fmla="*/ 3871651 h 6611609"/>
              <a:gd name="connsiteX80" fmla="*/ 4629933 w 6605120"/>
              <a:gd name="connsiteY80" fmla="*/ 3685461 h 6611609"/>
              <a:gd name="connsiteX81" fmla="*/ 4447740 w 6605120"/>
              <a:gd name="connsiteY81" fmla="*/ 3337127 h 6611609"/>
              <a:gd name="connsiteX82" fmla="*/ 4399834 w 6605120"/>
              <a:gd name="connsiteY82" fmla="*/ 2710227 h 6611609"/>
              <a:gd name="connsiteX83" fmla="*/ 4477471 w 6605120"/>
              <a:gd name="connsiteY83" fmla="*/ 2546584 h 6611609"/>
              <a:gd name="connsiteX84" fmla="*/ 4548674 w 6605120"/>
              <a:gd name="connsiteY84" fmla="*/ 2397120 h 6611609"/>
              <a:gd name="connsiteX85" fmla="*/ 4511324 w 6605120"/>
              <a:gd name="connsiteY85" fmla="*/ 2138789 h 6611609"/>
              <a:gd name="connsiteX86" fmla="*/ 4214331 w 6605120"/>
              <a:gd name="connsiteY86" fmla="*/ 2136541 h 6611609"/>
              <a:gd name="connsiteX87" fmla="*/ 3247652 w 6605120"/>
              <a:gd name="connsiteY87" fmla="*/ 2757571 h 6611609"/>
              <a:gd name="connsiteX88" fmla="*/ 3273511 w 6605120"/>
              <a:gd name="connsiteY88" fmla="*/ 3456236 h 6611609"/>
              <a:gd name="connsiteX89" fmla="*/ 3455329 w 6605120"/>
              <a:gd name="connsiteY89" fmla="*/ 3854600 h 6611609"/>
              <a:gd name="connsiteX90" fmla="*/ 3592239 w 6605120"/>
              <a:gd name="connsiteY90" fmla="*/ 4139663 h 6611609"/>
              <a:gd name="connsiteX91" fmla="*/ 3573934 w 6605120"/>
              <a:gd name="connsiteY91" fmla="*/ 6349238 h 6611609"/>
              <a:gd name="connsiteX92" fmla="*/ 3439336 w 6605120"/>
              <a:gd name="connsiteY92" fmla="*/ 6608670 h 6611609"/>
              <a:gd name="connsiteX93" fmla="*/ 3323075 w 6605120"/>
              <a:gd name="connsiteY93" fmla="*/ 6611609 h 6611609"/>
              <a:gd name="connsiteX94" fmla="*/ 3327663 w 6605120"/>
              <a:gd name="connsiteY94" fmla="*/ 6580624 h 6611609"/>
              <a:gd name="connsiteX95" fmla="*/ 3489244 w 6605120"/>
              <a:gd name="connsiteY95" fmla="*/ 4184446 h 6611609"/>
              <a:gd name="connsiteX96" fmla="*/ 3355082 w 6605120"/>
              <a:gd name="connsiteY96" fmla="*/ 3905317 h 6611609"/>
              <a:gd name="connsiteX97" fmla="*/ 3168017 w 6605120"/>
              <a:gd name="connsiteY97" fmla="*/ 3494773 h 6611609"/>
              <a:gd name="connsiteX98" fmla="*/ 3144158 w 6605120"/>
              <a:gd name="connsiteY98" fmla="*/ 2714161 h 6611609"/>
              <a:gd name="connsiteX99" fmla="*/ 4183164 w 6605120"/>
              <a:gd name="connsiteY99" fmla="*/ 2028674 h 6611609"/>
              <a:gd name="connsiteX100" fmla="*/ 4368690 w 6605120"/>
              <a:gd name="connsiteY100" fmla="*/ 1992166 h 6611609"/>
              <a:gd name="connsiteX101" fmla="*/ 6300589 w 6605120"/>
              <a:gd name="connsiteY101" fmla="*/ 1905302 h 6611609"/>
              <a:gd name="connsiteX102" fmla="*/ 6350615 w 6605120"/>
              <a:gd name="connsiteY102" fmla="*/ 2009149 h 6611609"/>
              <a:gd name="connsiteX103" fmla="*/ 6368034 w 6605120"/>
              <a:gd name="connsiteY103" fmla="*/ 2056743 h 6611609"/>
              <a:gd name="connsiteX104" fmla="*/ 6344808 w 6605120"/>
              <a:gd name="connsiteY104" fmla="*/ 2151717 h 6611609"/>
              <a:gd name="connsiteX105" fmla="*/ 6473849 w 6605120"/>
              <a:gd name="connsiteY105" fmla="*/ 3005596 h 6611609"/>
              <a:gd name="connsiteX106" fmla="*/ 6605120 w 6605120"/>
              <a:gd name="connsiteY106" fmla="*/ 3415251 h 6611609"/>
              <a:gd name="connsiteX107" fmla="*/ 6593890 w 6605120"/>
              <a:gd name="connsiteY107" fmla="*/ 3637643 h 6611609"/>
              <a:gd name="connsiteX108" fmla="*/ 6582415 w 6605120"/>
              <a:gd name="connsiteY108" fmla="*/ 3712833 h 6611609"/>
              <a:gd name="connsiteX109" fmla="*/ 6366794 w 6605120"/>
              <a:gd name="connsiteY109" fmla="*/ 3039948 h 6611609"/>
              <a:gd name="connsiteX110" fmla="*/ 6234131 w 6605120"/>
              <a:gd name="connsiteY110" fmla="*/ 2131793 h 6611609"/>
              <a:gd name="connsiteX111" fmla="*/ 6264561 w 6605120"/>
              <a:gd name="connsiteY111" fmla="*/ 2007150 h 6611609"/>
              <a:gd name="connsiteX112" fmla="*/ 498047 w 6605120"/>
              <a:gd name="connsiteY112" fmla="*/ 1532008 h 6611609"/>
              <a:gd name="connsiteX113" fmla="*/ 508700 w 6605120"/>
              <a:gd name="connsiteY113" fmla="*/ 1538745 h 6611609"/>
              <a:gd name="connsiteX114" fmla="*/ 762658 w 6605120"/>
              <a:gd name="connsiteY114" fmla="*/ 1831428 h 6611609"/>
              <a:gd name="connsiteX115" fmla="*/ 773963 w 6605120"/>
              <a:gd name="connsiteY115" fmla="*/ 2529157 h 6611609"/>
              <a:gd name="connsiteX116" fmla="*/ 478282 w 6605120"/>
              <a:gd name="connsiteY116" fmla="*/ 2775371 h 6611609"/>
              <a:gd name="connsiteX117" fmla="*/ 449364 w 6605120"/>
              <a:gd name="connsiteY117" fmla="*/ 2776745 h 6611609"/>
              <a:gd name="connsiteX118" fmla="*/ 155080 w 6605120"/>
              <a:gd name="connsiteY118" fmla="*/ 2619304 h 6611609"/>
              <a:gd name="connsiteX119" fmla="*/ 77876 w 6605120"/>
              <a:gd name="connsiteY119" fmla="*/ 2528693 h 6611609"/>
              <a:gd name="connsiteX120" fmla="*/ 113081 w 6605120"/>
              <a:gd name="connsiteY120" fmla="*/ 2391777 h 6611609"/>
              <a:gd name="connsiteX121" fmla="*/ 165737 w 6605120"/>
              <a:gd name="connsiteY121" fmla="*/ 2458579 h 6611609"/>
              <a:gd name="connsiteX122" fmla="*/ 467103 w 6605120"/>
              <a:gd name="connsiteY122" fmla="*/ 2663444 h 6611609"/>
              <a:gd name="connsiteX123" fmla="*/ 672406 w 6605120"/>
              <a:gd name="connsiteY123" fmla="*/ 2480876 h 6611609"/>
              <a:gd name="connsiteX124" fmla="*/ 662724 w 6605120"/>
              <a:gd name="connsiteY124" fmla="*/ 1882894 h 6611609"/>
              <a:gd name="connsiteX125" fmla="*/ 477377 w 6605120"/>
              <a:gd name="connsiteY125" fmla="*/ 1655848 h 6611609"/>
              <a:gd name="connsiteX126" fmla="*/ 439649 w 6605120"/>
              <a:gd name="connsiteY126" fmla="*/ 1628133 h 6611609"/>
              <a:gd name="connsiteX127" fmla="*/ 6012416 w 6605120"/>
              <a:gd name="connsiteY127" fmla="*/ 1402584 h 6611609"/>
              <a:gd name="connsiteX128" fmla="*/ 6045123 w 6605120"/>
              <a:gd name="connsiteY128" fmla="*/ 1446323 h 6611609"/>
              <a:gd name="connsiteX129" fmla="*/ 6087064 w 6605120"/>
              <a:gd name="connsiteY129" fmla="*/ 1515360 h 6611609"/>
              <a:gd name="connsiteX130" fmla="*/ 5983670 w 6605120"/>
              <a:gd name="connsiteY130" fmla="*/ 1763848 h 6611609"/>
              <a:gd name="connsiteX131" fmla="*/ 5856816 w 6605120"/>
              <a:gd name="connsiteY131" fmla="*/ 2060402 h 6611609"/>
              <a:gd name="connsiteX132" fmla="*/ 5701168 w 6605120"/>
              <a:gd name="connsiteY132" fmla="*/ 3228324 h 6611609"/>
              <a:gd name="connsiteX133" fmla="*/ 6016086 w 6605120"/>
              <a:gd name="connsiteY133" fmla="*/ 3840172 h 6611609"/>
              <a:gd name="connsiteX134" fmla="*/ 6357050 w 6605120"/>
              <a:gd name="connsiteY134" fmla="*/ 4534716 h 6611609"/>
              <a:gd name="connsiteX135" fmla="*/ 6360893 w 6605120"/>
              <a:gd name="connsiteY135" fmla="*/ 4560505 h 6611609"/>
              <a:gd name="connsiteX136" fmla="*/ 6350615 w 6605120"/>
              <a:gd name="connsiteY136" fmla="*/ 4588587 h 6611609"/>
              <a:gd name="connsiteX137" fmla="*/ 6273900 w 6605120"/>
              <a:gd name="connsiteY137" fmla="*/ 4747837 h 6611609"/>
              <a:gd name="connsiteX138" fmla="*/ 6272965 w 6605120"/>
              <a:gd name="connsiteY138" fmla="*/ 4732556 h 6611609"/>
              <a:gd name="connsiteX139" fmla="*/ 6247247 w 6605120"/>
              <a:gd name="connsiteY139" fmla="*/ 4559263 h 6611609"/>
              <a:gd name="connsiteX140" fmla="*/ 5921711 w 6605120"/>
              <a:gd name="connsiteY140" fmla="*/ 3901445 h 6611609"/>
              <a:gd name="connsiteX141" fmla="*/ 5592739 w 6605120"/>
              <a:gd name="connsiteY141" fmla="*/ 3258179 h 6611609"/>
              <a:gd name="connsiteX142" fmla="*/ 5752635 w 6605120"/>
              <a:gd name="connsiteY142" fmla="*/ 2018306 h 6611609"/>
              <a:gd name="connsiteX143" fmla="*/ 5880738 w 6605120"/>
              <a:gd name="connsiteY143" fmla="*/ 1718753 h 6611609"/>
              <a:gd name="connsiteX144" fmla="*/ 825635 w 6605120"/>
              <a:gd name="connsiteY144" fmla="*/ 1097953 h 6611609"/>
              <a:gd name="connsiteX145" fmla="*/ 920599 w 6605120"/>
              <a:gd name="connsiteY145" fmla="*/ 1177686 h 6611609"/>
              <a:gd name="connsiteX146" fmla="*/ 1125983 w 6605120"/>
              <a:gd name="connsiteY146" fmla="*/ 1494899 h 6611609"/>
              <a:gd name="connsiteX147" fmla="*/ 1165894 w 6605120"/>
              <a:gd name="connsiteY147" fmla="*/ 2176764 h 6611609"/>
              <a:gd name="connsiteX148" fmla="*/ 1151091 w 6605120"/>
              <a:gd name="connsiteY148" fmla="*/ 2401991 h 6611609"/>
              <a:gd name="connsiteX149" fmla="*/ 1388248 w 6605120"/>
              <a:gd name="connsiteY149" fmla="*/ 3490090 h 6611609"/>
              <a:gd name="connsiteX150" fmla="*/ 1619909 w 6605120"/>
              <a:gd name="connsiteY150" fmla="*/ 3885205 h 6611609"/>
              <a:gd name="connsiteX151" fmla="*/ 1814906 w 6605120"/>
              <a:gd name="connsiteY151" fmla="*/ 4209368 h 6611609"/>
              <a:gd name="connsiteX152" fmla="*/ 2020396 w 6605120"/>
              <a:gd name="connsiteY152" fmla="*/ 5043633 h 6611609"/>
              <a:gd name="connsiteX153" fmla="*/ 1846510 w 6605120"/>
              <a:gd name="connsiteY153" fmla="*/ 5456862 h 6611609"/>
              <a:gd name="connsiteX154" fmla="*/ 1469757 w 6605120"/>
              <a:gd name="connsiteY154" fmla="*/ 5690646 h 6611609"/>
              <a:gd name="connsiteX155" fmla="*/ 1359455 w 6605120"/>
              <a:gd name="connsiteY155" fmla="*/ 5700640 h 6611609"/>
              <a:gd name="connsiteX156" fmla="*/ 873827 w 6605120"/>
              <a:gd name="connsiteY156" fmla="*/ 5547231 h 6611609"/>
              <a:gd name="connsiteX157" fmla="*/ 863239 w 6605120"/>
              <a:gd name="connsiteY157" fmla="*/ 5541158 h 6611609"/>
              <a:gd name="connsiteX158" fmla="*/ 740844 w 6605120"/>
              <a:gd name="connsiteY158" fmla="*/ 5406489 h 6611609"/>
              <a:gd name="connsiteX159" fmla="*/ 655435 w 6605120"/>
              <a:gd name="connsiteY159" fmla="*/ 5292274 h 6611609"/>
              <a:gd name="connsiteX160" fmla="*/ 777461 w 6605120"/>
              <a:gd name="connsiteY160" fmla="*/ 5362361 h 6611609"/>
              <a:gd name="connsiteX161" fmla="*/ 1361455 w 6605120"/>
              <a:gd name="connsiteY161" fmla="*/ 5587901 h 6611609"/>
              <a:gd name="connsiteX162" fmla="*/ 1449833 w 6605120"/>
              <a:gd name="connsiteY162" fmla="*/ 5580093 h 6611609"/>
              <a:gd name="connsiteX163" fmla="*/ 1908782 w 6605120"/>
              <a:gd name="connsiteY163" fmla="*/ 5030204 h 6611609"/>
              <a:gd name="connsiteX164" fmla="*/ 1716158 w 6605120"/>
              <a:gd name="connsiteY164" fmla="*/ 4263145 h 6611609"/>
              <a:gd name="connsiteX165" fmla="*/ 1524846 w 6605120"/>
              <a:gd name="connsiteY165" fmla="*/ 3945291 h 6611609"/>
              <a:gd name="connsiteX166" fmla="*/ 1287689 w 6605120"/>
              <a:gd name="connsiteY166" fmla="*/ 3540369 h 6611609"/>
              <a:gd name="connsiteX167" fmla="*/ 1038728 w 6605120"/>
              <a:gd name="connsiteY167" fmla="*/ 2398181 h 6611609"/>
              <a:gd name="connsiteX168" fmla="*/ 1053780 w 6605120"/>
              <a:gd name="connsiteY168" fmla="*/ 2167708 h 6611609"/>
              <a:gd name="connsiteX169" fmla="*/ 1019802 w 6605120"/>
              <a:gd name="connsiteY169" fmla="*/ 1532000 h 6611609"/>
              <a:gd name="connsiteX170" fmla="*/ 757192 w 6605120"/>
              <a:gd name="connsiteY170" fmla="*/ 1185895 h 6611609"/>
              <a:gd name="connsiteX171" fmla="*/ 749864 w 6605120"/>
              <a:gd name="connsiteY171" fmla="*/ 1181323 h 6611609"/>
              <a:gd name="connsiteX172" fmla="*/ 5694368 w 6605120"/>
              <a:gd name="connsiteY172" fmla="*/ 1015189 h 6611609"/>
              <a:gd name="connsiteX173" fmla="*/ 5778366 w 6605120"/>
              <a:gd name="connsiteY173" fmla="*/ 1107610 h 6611609"/>
              <a:gd name="connsiteX174" fmla="*/ 5757260 w 6605120"/>
              <a:gd name="connsiteY174" fmla="*/ 1160343 h 6611609"/>
              <a:gd name="connsiteX175" fmla="*/ 5443837 w 6605120"/>
              <a:gd name="connsiteY175" fmla="*/ 1705075 h 6611609"/>
              <a:gd name="connsiteX176" fmla="*/ 5012058 w 6605120"/>
              <a:gd name="connsiteY176" fmla="*/ 2786615 h 6611609"/>
              <a:gd name="connsiteX177" fmla="*/ 5352085 w 6605120"/>
              <a:gd name="connsiteY177" fmla="*/ 3716129 h 6611609"/>
              <a:gd name="connsiteX178" fmla="*/ 5581871 w 6605120"/>
              <a:gd name="connsiteY178" fmla="*/ 4164710 h 6611609"/>
              <a:gd name="connsiteX179" fmla="*/ 5743141 w 6605120"/>
              <a:gd name="connsiteY179" fmla="*/ 4812035 h 6611609"/>
              <a:gd name="connsiteX180" fmla="*/ 5708913 w 6605120"/>
              <a:gd name="connsiteY180" fmla="*/ 5478098 h 6611609"/>
              <a:gd name="connsiteX181" fmla="*/ 5674869 w 6605120"/>
              <a:gd name="connsiteY181" fmla="*/ 5604002 h 6611609"/>
              <a:gd name="connsiteX182" fmla="*/ 5640529 w 6605120"/>
              <a:gd name="connsiteY182" fmla="*/ 5641785 h 6611609"/>
              <a:gd name="connsiteX183" fmla="*/ 5521466 w 6605120"/>
              <a:gd name="connsiteY183" fmla="*/ 5749997 h 6611609"/>
              <a:gd name="connsiteX184" fmla="*/ 5600320 w 6605120"/>
              <a:gd name="connsiteY184" fmla="*/ 5455371 h 6611609"/>
              <a:gd name="connsiteX185" fmla="*/ 5478439 w 6605120"/>
              <a:gd name="connsiteY185" fmla="*/ 4208681 h 6611609"/>
              <a:gd name="connsiteX186" fmla="*/ 5253899 w 6605120"/>
              <a:gd name="connsiteY186" fmla="*/ 3770906 h 6611609"/>
              <a:gd name="connsiteX187" fmla="*/ 4899631 w 6605120"/>
              <a:gd name="connsiteY187" fmla="*/ 2788614 h 6611609"/>
              <a:gd name="connsiteX188" fmla="*/ 5349025 w 6605120"/>
              <a:gd name="connsiteY188" fmla="*/ 1644677 h 6611609"/>
              <a:gd name="connsiteX189" fmla="*/ 5653875 w 6605120"/>
              <a:gd name="connsiteY189" fmla="*/ 1116037 h 6611609"/>
              <a:gd name="connsiteX190" fmla="*/ 4901535 w 6605120"/>
              <a:gd name="connsiteY190" fmla="*/ 400316 h 6611609"/>
              <a:gd name="connsiteX191" fmla="*/ 5000365 w 6605120"/>
              <a:gd name="connsiteY191" fmla="*/ 460356 h 6611609"/>
              <a:gd name="connsiteX192" fmla="*/ 4966837 w 6605120"/>
              <a:gd name="connsiteY192" fmla="*/ 516854 h 6611609"/>
              <a:gd name="connsiteX193" fmla="*/ 4872961 w 6605120"/>
              <a:gd name="connsiteY193" fmla="*/ 759508 h 6611609"/>
              <a:gd name="connsiteX194" fmla="*/ 4676278 w 6605120"/>
              <a:gd name="connsiteY194" fmla="*/ 1182917 h 6611609"/>
              <a:gd name="connsiteX195" fmla="*/ 4154371 w 6605120"/>
              <a:gd name="connsiteY195" fmla="*/ 1550926 h 6611609"/>
              <a:gd name="connsiteX196" fmla="*/ 3524097 w 6605120"/>
              <a:gd name="connsiteY196" fmla="*/ 1702826 h 6611609"/>
              <a:gd name="connsiteX197" fmla="*/ 2496396 w 6605120"/>
              <a:gd name="connsiteY197" fmla="*/ 2243409 h 6611609"/>
              <a:gd name="connsiteX198" fmla="*/ 2530061 w 6605120"/>
              <a:gd name="connsiteY198" fmla="*/ 3101971 h 6611609"/>
              <a:gd name="connsiteX199" fmla="*/ 2800572 w 6605120"/>
              <a:gd name="connsiteY199" fmla="*/ 3582030 h 6611609"/>
              <a:gd name="connsiteX200" fmla="*/ 2997443 w 6605120"/>
              <a:gd name="connsiteY200" fmla="*/ 3911313 h 6611609"/>
              <a:gd name="connsiteX201" fmla="*/ 3335221 w 6605120"/>
              <a:gd name="connsiteY201" fmla="*/ 5271921 h 6611609"/>
              <a:gd name="connsiteX202" fmla="*/ 3150956 w 6605120"/>
              <a:gd name="connsiteY202" fmla="*/ 6316168 h 6611609"/>
              <a:gd name="connsiteX203" fmla="*/ 3025066 w 6605120"/>
              <a:gd name="connsiteY203" fmla="*/ 6600183 h 6611609"/>
              <a:gd name="connsiteX204" fmla="*/ 2958838 w 6605120"/>
              <a:gd name="connsiteY204" fmla="*/ 6595147 h 6611609"/>
              <a:gd name="connsiteX205" fmla="*/ 2909227 w 6605120"/>
              <a:gd name="connsiteY205" fmla="*/ 6588843 h 6611609"/>
              <a:gd name="connsiteX206" fmla="*/ 2909687 w 6605120"/>
              <a:gd name="connsiteY206" fmla="*/ 6583560 h 6611609"/>
              <a:gd name="connsiteX207" fmla="*/ 2898507 w 6605120"/>
              <a:gd name="connsiteY207" fmla="*/ 3964591 h 6611609"/>
              <a:gd name="connsiteX208" fmla="*/ 2705384 w 6605120"/>
              <a:gd name="connsiteY208" fmla="*/ 3641803 h 6611609"/>
              <a:gd name="connsiteX209" fmla="*/ 2427191 w 6605120"/>
              <a:gd name="connsiteY209" fmla="*/ 3147254 h 6611609"/>
              <a:gd name="connsiteX210" fmla="*/ 2304522 w 6605120"/>
              <a:gd name="connsiteY210" fmla="*/ 2671128 h 6611609"/>
              <a:gd name="connsiteX211" fmla="*/ 2396899 w 6605120"/>
              <a:gd name="connsiteY211" fmla="*/ 2191006 h 6611609"/>
              <a:gd name="connsiteX212" fmla="*/ 3504297 w 6605120"/>
              <a:gd name="connsiteY212" fmla="*/ 1592086 h 6611609"/>
              <a:gd name="connsiteX213" fmla="*/ 4585213 w 6605120"/>
              <a:gd name="connsiteY213" fmla="*/ 1116898 h 6611609"/>
              <a:gd name="connsiteX214" fmla="*/ 4766844 w 6605120"/>
              <a:gd name="connsiteY214" fmla="*/ 722220 h 6611609"/>
              <a:gd name="connsiteX215" fmla="*/ 4864842 w 6605120"/>
              <a:gd name="connsiteY215" fmla="*/ 469448 h 6611609"/>
              <a:gd name="connsiteX216" fmla="*/ 4626136 w 6605120"/>
              <a:gd name="connsiteY216" fmla="*/ 264559 h 6611609"/>
              <a:gd name="connsiteX217" fmla="*/ 4727522 w 6605120"/>
              <a:gd name="connsiteY217" fmla="*/ 313399 h 6611609"/>
              <a:gd name="connsiteX218" fmla="*/ 4726350 w 6605120"/>
              <a:gd name="connsiteY218" fmla="*/ 316406 h 6611609"/>
              <a:gd name="connsiteX219" fmla="*/ 4120143 w 6605120"/>
              <a:gd name="connsiteY219" fmla="*/ 786364 h 6611609"/>
              <a:gd name="connsiteX220" fmla="*/ 3604980 w 6605120"/>
              <a:gd name="connsiteY220" fmla="*/ 770000 h 6611609"/>
              <a:gd name="connsiteX221" fmla="*/ 3370884 w 6605120"/>
              <a:gd name="connsiteY221" fmla="*/ 742643 h 6611609"/>
              <a:gd name="connsiteX222" fmla="*/ 2007529 w 6605120"/>
              <a:gd name="connsiteY222" fmla="*/ 1356991 h 6611609"/>
              <a:gd name="connsiteX223" fmla="*/ 1763314 w 6605120"/>
              <a:gd name="connsiteY223" fmla="*/ 2832334 h 6611609"/>
              <a:gd name="connsiteX224" fmla="*/ 2279413 w 6605120"/>
              <a:gd name="connsiteY224" fmla="*/ 3698889 h 6611609"/>
              <a:gd name="connsiteX225" fmla="*/ 2835048 w 6605120"/>
              <a:gd name="connsiteY225" fmla="*/ 4676123 h 6611609"/>
              <a:gd name="connsiteX226" fmla="*/ 2833611 w 6605120"/>
              <a:gd name="connsiteY226" fmla="*/ 5671970 h 6611609"/>
              <a:gd name="connsiteX227" fmla="*/ 2595497 w 6605120"/>
              <a:gd name="connsiteY227" fmla="*/ 6406438 h 6611609"/>
              <a:gd name="connsiteX228" fmla="*/ 2546816 w 6605120"/>
              <a:gd name="connsiteY228" fmla="*/ 6525773 h 6611609"/>
              <a:gd name="connsiteX229" fmla="*/ 2469546 w 6605120"/>
              <a:gd name="connsiteY229" fmla="*/ 6507939 h 6611609"/>
              <a:gd name="connsiteX230" fmla="*/ 2435079 w 6605120"/>
              <a:gd name="connsiteY230" fmla="*/ 6498152 h 6611609"/>
              <a:gd name="connsiteX231" fmla="*/ 2588196 w 6605120"/>
              <a:gd name="connsiteY231" fmla="*/ 6106719 h 6611609"/>
              <a:gd name="connsiteX232" fmla="*/ 2726681 w 6605120"/>
              <a:gd name="connsiteY232" fmla="*/ 4706354 h 6611609"/>
              <a:gd name="connsiteX233" fmla="*/ 2189097 w 6605120"/>
              <a:gd name="connsiteY233" fmla="*/ 3765908 h 6611609"/>
              <a:gd name="connsiteX234" fmla="*/ 1656821 w 6605120"/>
              <a:gd name="connsiteY234" fmla="*/ 2868498 h 6611609"/>
              <a:gd name="connsiteX235" fmla="*/ 1593238 w 6605120"/>
              <a:gd name="connsiteY235" fmla="*/ 2046288 h 6611609"/>
              <a:gd name="connsiteX236" fmla="*/ 1918400 w 6605120"/>
              <a:gd name="connsiteY236" fmla="*/ 1288411 h 6611609"/>
              <a:gd name="connsiteX237" fmla="*/ 2567536 w 6605120"/>
              <a:gd name="connsiteY237" fmla="*/ 779868 h 6611609"/>
              <a:gd name="connsiteX238" fmla="*/ 3378504 w 6605120"/>
              <a:gd name="connsiteY238" fmla="*/ 630466 h 6611609"/>
              <a:gd name="connsiteX239" fmla="*/ 3620595 w 6605120"/>
              <a:gd name="connsiteY239" fmla="*/ 658635 h 6611609"/>
              <a:gd name="connsiteX240" fmla="*/ 4099781 w 6605120"/>
              <a:gd name="connsiteY240" fmla="*/ 675749 h 6611609"/>
              <a:gd name="connsiteX241" fmla="*/ 4624356 w 6605120"/>
              <a:gd name="connsiteY241" fmla="*/ 269126 h 6611609"/>
              <a:gd name="connsiteX242" fmla="*/ 3602327 w 6605120"/>
              <a:gd name="connsiteY242" fmla="*/ 0 h 6611609"/>
              <a:gd name="connsiteX243" fmla="*/ 3636387 w 6605120"/>
              <a:gd name="connsiteY243" fmla="*/ 2590 h 6611609"/>
              <a:gd name="connsiteX244" fmla="*/ 3794668 w 6605120"/>
              <a:gd name="connsiteY244" fmla="*/ 22703 h 6611609"/>
              <a:gd name="connsiteX245" fmla="*/ 3695352 w 6605120"/>
              <a:gd name="connsiteY245" fmla="*/ 82904 h 6611609"/>
              <a:gd name="connsiteX246" fmla="*/ 3448333 w 6605120"/>
              <a:gd name="connsiteY246" fmla="*/ 168020 h 6611609"/>
              <a:gd name="connsiteX247" fmla="*/ 3094129 w 6605120"/>
              <a:gd name="connsiteY247" fmla="*/ 216613 h 6611609"/>
              <a:gd name="connsiteX248" fmla="*/ 2846042 w 6605120"/>
              <a:gd name="connsiteY248" fmla="*/ 245469 h 6611609"/>
              <a:gd name="connsiteX249" fmla="*/ 2341560 w 6605120"/>
              <a:gd name="connsiteY249" fmla="*/ 477692 h 6611609"/>
              <a:gd name="connsiteX250" fmla="*/ 2207398 w 6605120"/>
              <a:gd name="connsiteY250" fmla="*/ 666318 h 6611609"/>
              <a:gd name="connsiteX251" fmla="*/ 1801477 w 6605120"/>
              <a:gd name="connsiteY251" fmla="*/ 1003098 h 6611609"/>
              <a:gd name="connsiteX252" fmla="*/ 1785612 w 6605120"/>
              <a:gd name="connsiteY252" fmla="*/ 1003534 h 6611609"/>
              <a:gd name="connsiteX253" fmla="*/ 1401926 w 6605120"/>
              <a:gd name="connsiteY253" fmla="*/ 761256 h 6611609"/>
              <a:gd name="connsiteX254" fmla="*/ 1346525 w 6605120"/>
              <a:gd name="connsiteY254" fmla="*/ 683244 h 6611609"/>
              <a:gd name="connsiteX255" fmla="*/ 1318722 w 6605120"/>
              <a:gd name="connsiteY255" fmla="*/ 645837 h 6611609"/>
              <a:gd name="connsiteX256" fmla="*/ 1408517 w 6605120"/>
              <a:gd name="connsiteY256" fmla="*/ 578689 h 6611609"/>
              <a:gd name="connsiteX257" fmla="*/ 1438777 w 6605120"/>
              <a:gd name="connsiteY257" fmla="*/ 619099 h 6611609"/>
              <a:gd name="connsiteX258" fmla="*/ 1492179 w 6605120"/>
              <a:gd name="connsiteY258" fmla="*/ 694300 h 6611609"/>
              <a:gd name="connsiteX259" fmla="*/ 1795918 w 6605120"/>
              <a:gd name="connsiteY259" fmla="*/ 890858 h 6611609"/>
              <a:gd name="connsiteX260" fmla="*/ 2112522 w 6605120"/>
              <a:gd name="connsiteY260" fmla="*/ 606170 h 6611609"/>
              <a:gd name="connsiteX261" fmla="*/ 2258177 w 6605120"/>
              <a:gd name="connsiteY261" fmla="*/ 402366 h 6611609"/>
              <a:gd name="connsiteX262" fmla="*/ 2828240 w 6605120"/>
              <a:gd name="connsiteY262" fmla="*/ 134542 h 6611609"/>
              <a:gd name="connsiteX263" fmla="*/ 3083573 w 6605120"/>
              <a:gd name="connsiteY263" fmla="*/ 104749 h 6611609"/>
              <a:gd name="connsiteX264" fmla="*/ 3423974 w 6605120"/>
              <a:gd name="connsiteY264" fmla="*/ 58342 h 6611609"/>
              <a:gd name="connsiteX265" fmla="*/ 3528727 w 6605120"/>
              <a:gd name="connsiteY265" fmla="*/ 29628 h 66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605120" h="6611609">
                <a:moveTo>
                  <a:pt x="4343316" y="4424674"/>
                </a:moveTo>
                <a:cubicBezTo>
                  <a:pt x="4491501" y="4427134"/>
                  <a:pt x="4624031" y="4545804"/>
                  <a:pt x="4675841" y="4677623"/>
                </a:cubicBezTo>
                <a:cubicBezTo>
                  <a:pt x="4734178" y="4825963"/>
                  <a:pt x="4716876" y="4989106"/>
                  <a:pt x="4696078" y="5130388"/>
                </a:cubicBezTo>
                <a:cubicBezTo>
                  <a:pt x="4638834" y="5519103"/>
                  <a:pt x="4541292" y="5900544"/>
                  <a:pt x="4405219" y="6268836"/>
                </a:cubicBezTo>
                <a:lnTo>
                  <a:pt x="4333159" y="6444899"/>
                </a:lnTo>
                <a:lnTo>
                  <a:pt x="4282911" y="6463290"/>
                </a:lnTo>
                <a:lnTo>
                  <a:pt x="4193959" y="6488550"/>
                </a:lnTo>
                <a:lnTo>
                  <a:pt x="4299776" y="6230005"/>
                </a:lnTo>
                <a:cubicBezTo>
                  <a:pt x="4433145" y="5868994"/>
                  <a:pt x="4528718" y="5495071"/>
                  <a:pt x="4584838" y="5114087"/>
                </a:cubicBezTo>
                <a:cubicBezTo>
                  <a:pt x="4603513" y="4987170"/>
                  <a:pt x="4619440" y="4841453"/>
                  <a:pt x="4571222" y="4718784"/>
                </a:cubicBezTo>
                <a:cubicBezTo>
                  <a:pt x="4530124" y="4614165"/>
                  <a:pt x="4415824" y="4516416"/>
                  <a:pt x="4302836" y="4540900"/>
                </a:cubicBezTo>
                <a:cubicBezTo>
                  <a:pt x="4193907" y="4564510"/>
                  <a:pt x="4128200" y="4690115"/>
                  <a:pt x="4119518" y="4801979"/>
                </a:cubicBezTo>
                <a:cubicBezTo>
                  <a:pt x="4111961" y="4898978"/>
                  <a:pt x="4133447" y="4995914"/>
                  <a:pt x="4156244" y="5098534"/>
                </a:cubicBezTo>
                <a:cubicBezTo>
                  <a:pt x="4163239" y="5130076"/>
                  <a:pt x="4170422" y="5162680"/>
                  <a:pt x="4176731" y="5195096"/>
                </a:cubicBezTo>
                <a:cubicBezTo>
                  <a:pt x="4261113" y="5632583"/>
                  <a:pt x="4172864" y="6099527"/>
                  <a:pt x="3940061" y="6478601"/>
                </a:cubicBezTo>
                <a:lnTo>
                  <a:pt x="3884068" y="6559457"/>
                </a:lnTo>
                <a:lnTo>
                  <a:pt x="3802208" y="6574076"/>
                </a:lnTo>
                <a:lnTo>
                  <a:pt x="3738411" y="6582182"/>
                </a:lnTo>
                <a:lnTo>
                  <a:pt x="3742766" y="6566322"/>
                </a:lnTo>
                <a:cubicBezTo>
                  <a:pt x="4035761" y="6189694"/>
                  <a:pt x="4156744" y="5685025"/>
                  <a:pt x="4066365" y="5216395"/>
                </a:cubicBezTo>
                <a:cubicBezTo>
                  <a:pt x="4060370" y="5185477"/>
                  <a:pt x="4053312" y="5153623"/>
                  <a:pt x="4046504" y="5122831"/>
                </a:cubicBezTo>
                <a:cubicBezTo>
                  <a:pt x="4022957" y="5016651"/>
                  <a:pt x="3998660" y="4906910"/>
                  <a:pt x="4007467" y="4793297"/>
                </a:cubicBezTo>
                <a:cubicBezTo>
                  <a:pt x="4018959" y="4644707"/>
                  <a:pt x="4108838" y="4467948"/>
                  <a:pt x="4279039" y="4431035"/>
                </a:cubicBezTo>
                <a:cubicBezTo>
                  <a:pt x="4300658" y="4426343"/>
                  <a:pt x="4322146" y="4424323"/>
                  <a:pt x="4343316" y="4424674"/>
                </a:cubicBezTo>
                <a:close/>
                <a:moveTo>
                  <a:pt x="1087260" y="4350338"/>
                </a:moveTo>
                <a:cubicBezTo>
                  <a:pt x="1016991" y="4350338"/>
                  <a:pt x="950786" y="4390748"/>
                  <a:pt x="905753" y="4462826"/>
                </a:cubicBezTo>
                <a:cubicBezTo>
                  <a:pt x="843856" y="4561824"/>
                  <a:pt x="845418" y="4701232"/>
                  <a:pt x="909376" y="4787113"/>
                </a:cubicBezTo>
                <a:cubicBezTo>
                  <a:pt x="943603" y="4833083"/>
                  <a:pt x="1008934" y="4881052"/>
                  <a:pt x="1126047" y="4848885"/>
                </a:cubicBezTo>
                <a:cubicBezTo>
                  <a:pt x="1244156" y="4816407"/>
                  <a:pt x="1326913" y="4673250"/>
                  <a:pt x="1299681" y="4548582"/>
                </a:cubicBezTo>
                <a:cubicBezTo>
                  <a:pt x="1276697" y="4443339"/>
                  <a:pt x="1207491" y="4368450"/>
                  <a:pt x="1119113" y="4353148"/>
                </a:cubicBezTo>
                <a:cubicBezTo>
                  <a:pt x="1108433" y="4351274"/>
                  <a:pt x="1097751" y="4350338"/>
                  <a:pt x="1087260" y="4350338"/>
                </a:cubicBezTo>
                <a:close/>
                <a:moveTo>
                  <a:pt x="1091054" y="4237933"/>
                </a:moveTo>
                <a:cubicBezTo>
                  <a:pt x="1106743" y="4238108"/>
                  <a:pt x="1122541" y="4239543"/>
                  <a:pt x="1138351" y="4242283"/>
                </a:cubicBezTo>
                <a:cubicBezTo>
                  <a:pt x="1272638" y="4265581"/>
                  <a:pt x="1376569" y="4373697"/>
                  <a:pt x="1409484" y="4524535"/>
                </a:cubicBezTo>
                <a:cubicBezTo>
                  <a:pt x="1428409" y="4611229"/>
                  <a:pt x="1412358" y="4707728"/>
                  <a:pt x="1365326" y="4789424"/>
                </a:cubicBezTo>
                <a:cubicBezTo>
                  <a:pt x="1316795" y="4873807"/>
                  <a:pt x="1242344" y="4933392"/>
                  <a:pt x="1155777" y="4957189"/>
                </a:cubicBezTo>
                <a:cubicBezTo>
                  <a:pt x="1120923" y="4966870"/>
                  <a:pt x="1086947" y="4971555"/>
                  <a:pt x="1054405" y="4971555"/>
                </a:cubicBezTo>
                <a:cubicBezTo>
                  <a:pt x="959218" y="4971555"/>
                  <a:pt x="876460" y="4931144"/>
                  <a:pt x="819185" y="4854194"/>
                </a:cubicBezTo>
                <a:cubicBezTo>
                  <a:pt x="727619" y="4731212"/>
                  <a:pt x="723934" y="4541587"/>
                  <a:pt x="810442" y="4403178"/>
                </a:cubicBezTo>
                <a:cubicBezTo>
                  <a:pt x="876733" y="4297154"/>
                  <a:pt x="981234" y="4236702"/>
                  <a:pt x="1091054" y="4237933"/>
                </a:cubicBezTo>
                <a:close/>
                <a:moveTo>
                  <a:pt x="0" y="3611222"/>
                </a:moveTo>
                <a:lnTo>
                  <a:pt x="76459" y="3797021"/>
                </a:lnTo>
                <a:cubicBezTo>
                  <a:pt x="96256" y="3859980"/>
                  <a:pt x="109696" y="3918855"/>
                  <a:pt x="118768" y="3968026"/>
                </a:cubicBezTo>
                <a:cubicBezTo>
                  <a:pt x="133384" y="4047286"/>
                  <a:pt x="146419" y="4144816"/>
                  <a:pt x="133314" y="4244041"/>
                </a:cubicBezTo>
                <a:lnTo>
                  <a:pt x="128394" y="4265511"/>
                </a:lnTo>
                <a:lnTo>
                  <a:pt x="51544" y="3966631"/>
                </a:lnTo>
                <a:cubicBezTo>
                  <a:pt x="29475" y="3858784"/>
                  <a:pt x="12646" y="3749029"/>
                  <a:pt x="1334" y="3637643"/>
                </a:cubicBezTo>
                <a:close/>
                <a:moveTo>
                  <a:pt x="3839202" y="2970493"/>
                </a:moveTo>
                <a:cubicBezTo>
                  <a:pt x="3766562" y="2970493"/>
                  <a:pt x="3693111" y="3033953"/>
                  <a:pt x="3671437" y="3115773"/>
                </a:cubicBezTo>
                <a:cubicBezTo>
                  <a:pt x="3636773" y="3246625"/>
                  <a:pt x="3777868" y="3574659"/>
                  <a:pt x="3900225" y="3647611"/>
                </a:cubicBezTo>
                <a:cubicBezTo>
                  <a:pt x="3948505" y="3676405"/>
                  <a:pt x="3985606" y="3682713"/>
                  <a:pt x="4010527" y="3666349"/>
                </a:cubicBezTo>
                <a:cubicBezTo>
                  <a:pt x="4070863" y="3626750"/>
                  <a:pt x="4091287" y="3470665"/>
                  <a:pt x="4075547" y="3348807"/>
                </a:cubicBezTo>
                <a:cubicBezTo>
                  <a:pt x="4064242" y="3261115"/>
                  <a:pt x="4052562" y="3170488"/>
                  <a:pt x="4012776" y="3094975"/>
                </a:cubicBezTo>
                <a:cubicBezTo>
                  <a:pt x="3973365" y="3020211"/>
                  <a:pt x="3905846" y="2971368"/>
                  <a:pt x="3840826" y="2970493"/>
                </a:cubicBezTo>
                <a:cubicBezTo>
                  <a:pt x="3840327" y="2970493"/>
                  <a:pt x="3839765" y="2970493"/>
                  <a:pt x="3839202" y="2970493"/>
                </a:cubicBezTo>
                <a:close/>
                <a:moveTo>
                  <a:pt x="3839264" y="2858067"/>
                </a:moveTo>
                <a:cubicBezTo>
                  <a:pt x="3840327" y="2858067"/>
                  <a:pt x="3841389" y="2858067"/>
                  <a:pt x="3842387" y="2858067"/>
                </a:cubicBezTo>
                <a:cubicBezTo>
                  <a:pt x="3949630" y="2859504"/>
                  <a:pt x="4053000" y="2930207"/>
                  <a:pt x="4112211" y="3042509"/>
                </a:cubicBezTo>
                <a:cubicBezTo>
                  <a:pt x="4161491" y="3135947"/>
                  <a:pt x="4175044" y="3241378"/>
                  <a:pt x="4187037" y="3334379"/>
                </a:cubicBezTo>
                <a:cubicBezTo>
                  <a:pt x="4202464" y="3454426"/>
                  <a:pt x="4195719" y="3679278"/>
                  <a:pt x="4072174" y="3760287"/>
                </a:cubicBezTo>
                <a:cubicBezTo>
                  <a:pt x="4049689" y="3775090"/>
                  <a:pt x="4018959" y="3787707"/>
                  <a:pt x="3979548" y="3787707"/>
                </a:cubicBezTo>
                <a:cubicBezTo>
                  <a:pt x="3941947" y="3787707"/>
                  <a:pt x="3896415" y="3776214"/>
                  <a:pt x="3842637" y="3744173"/>
                </a:cubicBezTo>
                <a:cubicBezTo>
                  <a:pt x="3765251" y="3698016"/>
                  <a:pt x="3683242" y="3587151"/>
                  <a:pt x="3623281" y="3447618"/>
                </a:cubicBezTo>
                <a:cubicBezTo>
                  <a:pt x="3594238" y="3380099"/>
                  <a:pt x="3530217" y="3209711"/>
                  <a:pt x="3562759" y="3086980"/>
                </a:cubicBezTo>
                <a:cubicBezTo>
                  <a:pt x="3597486" y="2955941"/>
                  <a:pt x="3715970" y="2858067"/>
                  <a:pt x="3839264" y="2858067"/>
                </a:cubicBezTo>
                <a:close/>
                <a:moveTo>
                  <a:pt x="4368690" y="1992166"/>
                </a:moveTo>
                <a:cubicBezTo>
                  <a:pt x="4441634" y="1988341"/>
                  <a:pt x="4519255" y="2000504"/>
                  <a:pt x="4582277" y="2051596"/>
                </a:cubicBezTo>
                <a:cubicBezTo>
                  <a:pt x="4701699" y="2148533"/>
                  <a:pt x="4695952" y="2318609"/>
                  <a:pt x="4654729" y="2434781"/>
                </a:cubicBezTo>
                <a:cubicBezTo>
                  <a:pt x="4633931" y="2493680"/>
                  <a:pt x="4604700" y="2547771"/>
                  <a:pt x="4576468" y="2600049"/>
                </a:cubicBezTo>
                <a:cubicBezTo>
                  <a:pt x="4549299" y="2650391"/>
                  <a:pt x="4523690" y="2697922"/>
                  <a:pt x="4505765" y="2748077"/>
                </a:cubicBezTo>
                <a:cubicBezTo>
                  <a:pt x="4436685" y="2941700"/>
                  <a:pt x="4492523" y="3151873"/>
                  <a:pt x="4551609" y="3294030"/>
                </a:cubicBezTo>
                <a:cubicBezTo>
                  <a:pt x="4599578" y="3409454"/>
                  <a:pt x="4664410" y="3521069"/>
                  <a:pt x="4727182" y="3628998"/>
                </a:cubicBezTo>
                <a:cubicBezTo>
                  <a:pt x="4763096" y="3690770"/>
                  <a:pt x="4800197" y="3754603"/>
                  <a:pt x="4834237" y="3819310"/>
                </a:cubicBezTo>
                <a:cubicBezTo>
                  <a:pt x="5105496" y="4334098"/>
                  <a:pt x="5200808" y="4933329"/>
                  <a:pt x="5102685" y="5506766"/>
                </a:cubicBezTo>
                <a:cubicBezTo>
                  <a:pt x="5067895" y="5710195"/>
                  <a:pt x="5008403" y="5910142"/>
                  <a:pt x="4926496" y="6101282"/>
                </a:cubicBezTo>
                <a:lnTo>
                  <a:pt x="4869241" y="6216068"/>
                </a:lnTo>
                <a:lnTo>
                  <a:pt x="4704102" y="6295619"/>
                </a:lnTo>
                <a:lnTo>
                  <a:pt x="4823064" y="6057116"/>
                </a:lnTo>
                <a:cubicBezTo>
                  <a:pt x="4901520" y="5874025"/>
                  <a:pt x="4958498" y="5682526"/>
                  <a:pt x="4991820" y="5487716"/>
                </a:cubicBezTo>
                <a:cubicBezTo>
                  <a:pt x="5085822" y="4938576"/>
                  <a:pt x="4994507" y="4364640"/>
                  <a:pt x="4734739" y="3871651"/>
                </a:cubicBezTo>
                <a:cubicBezTo>
                  <a:pt x="4701761" y="3809005"/>
                  <a:pt x="4665222" y="3746233"/>
                  <a:pt x="4629933" y="3685461"/>
                </a:cubicBezTo>
                <a:cubicBezTo>
                  <a:pt x="4565350" y="3574346"/>
                  <a:pt x="4498582" y="3459422"/>
                  <a:pt x="4447740" y="3337127"/>
                </a:cubicBezTo>
                <a:cubicBezTo>
                  <a:pt x="4381096" y="3176609"/>
                  <a:pt x="4318700" y="2937640"/>
                  <a:pt x="4399834" y="2710227"/>
                </a:cubicBezTo>
                <a:cubicBezTo>
                  <a:pt x="4420633" y="2651952"/>
                  <a:pt x="4449552" y="2598425"/>
                  <a:pt x="4477471" y="2546584"/>
                </a:cubicBezTo>
                <a:cubicBezTo>
                  <a:pt x="4504890" y="2495805"/>
                  <a:pt x="4530748" y="2447835"/>
                  <a:pt x="4548674" y="2397120"/>
                </a:cubicBezTo>
                <a:cubicBezTo>
                  <a:pt x="4579904" y="2308927"/>
                  <a:pt x="4580528" y="2194940"/>
                  <a:pt x="4511324" y="2138789"/>
                </a:cubicBezTo>
                <a:cubicBezTo>
                  <a:pt x="4440682" y="2081577"/>
                  <a:pt x="4326820" y="2103875"/>
                  <a:pt x="4214331" y="2136541"/>
                </a:cubicBezTo>
                <a:cubicBezTo>
                  <a:pt x="3825336" y="2249342"/>
                  <a:pt x="3397804" y="2399618"/>
                  <a:pt x="3247652" y="2757571"/>
                </a:cubicBezTo>
                <a:cubicBezTo>
                  <a:pt x="3146594" y="2998600"/>
                  <a:pt x="3205930" y="3270546"/>
                  <a:pt x="3273511" y="3456236"/>
                </a:cubicBezTo>
                <a:cubicBezTo>
                  <a:pt x="3323103" y="3592522"/>
                  <a:pt x="3390309" y="3725747"/>
                  <a:pt x="3455329" y="3854600"/>
                </a:cubicBezTo>
                <a:cubicBezTo>
                  <a:pt x="3501923" y="3946977"/>
                  <a:pt x="3550142" y="4042476"/>
                  <a:pt x="3592239" y="4139663"/>
                </a:cubicBezTo>
                <a:cubicBezTo>
                  <a:pt x="3893534" y="4834941"/>
                  <a:pt x="3881797" y="5654887"/>
                  <a:pt x="3573934" y="6349238"/>
                </a:cubicBezTo>
                <a:lnTo>
                  <a:pt x="3439336" y="6608670"/>
                </a:lnTo>
                <a:lnTo>
                  <a:pt x="3323075" y="6611609"/>
                </a:lnTo>
                <a:lnTo>
                  <a:pt x="3327663" y="6580624"/>
                </a:lnTo>
                <a:cubicBezTo>
                  <a:pt x="3757443" y="5864531"/>
                  <a:pt x="3819403" y="4946321"/>
                  <a:pt x="3489244" y="4184446"/>
                </a:cubicBezTo>
                <a:cubicBezTo>
                  <a:pt x="3448458" y="4090258"/>
                  <a:pt x="3400990" y="3996257"/>
                  <a:pt x="3355082" y="3905317"/>
                </a:cubicBezTo>
                <a:cubicBezTo>
                  <a:pt x="3288626" y="3773528"/>
                  <a:pt x="3219858" y="3637305"/>
                  <a:pt x="3168017" y="3494773"/>
                </a:cubicBezTo>
                <a:cubicBezTo>
                  <a:pt x="3093566" y="3290220"/>
                  <a:pt x="3028983" y="2988730"/>
                  <a:pt x="3144158" y="2714161"/>
                </a:cubicBezTo>
                <a:cubicBezTo>
                  <a:pt x="3313485" y="2310551"/>
                  <a:pt x="3769248" y="2148658"/>
                  <a:pt x="4183164" y="2028674"/>
                </a:cubicBezTo>
                <a:cubicBezTo>
                  <a:pt x="4227478" y="2015808"/>
                  <a:pt x="4295746" y="1995991"/>
                  <a:pt x="4368690" y="1992166"/>
                </a:cubicBezTo>
                <a:close/>
                <a:moveTo>
                  <a:pt x="6300589" y="1905302"/>
                </a:moveTo>
                <a:lnTo>
                  <a:pt x="6350615" y="2009149"/>
                </a:lnTo>
                <a:lnTo>
                  <a:pt x="6368034" y="2056743"/>
                </a:lnTo>
                <a:lnTo>
                  <a:pt x="6344808" y="2151717"/>
                </a:lnTo>
                <a:cubicBezTo>
                  <a:pt x="6292718" y="2439966"/>
                  <a:pt x="6388967" y="2740457"/>
                  <a:pt x="6473849" y="3005596"/>
                </a:cubicBezTo>
                <a:lnTo>
                  <a:pt x="6605120" y="3415251"/>
                </a:lnTo>
                <a:lnTo>
                  <a:pt x="6593890" y="3637643"/>
                </a:lnTo>
                <a:lnTo>
                  <a:pt x="6582415" y="3712833"/>
                </a:lnTo>
                <a:lnTo>
                  <a:pt x="6366794" y="3039948"/>
                </a:lnTo>
                <a:cubicBezTo>
                  <a:pt x="6277915" y="2762318"/>
                  <a:pt x="6177106" y="2447648"/>
                  <a:pt x="6234131" y="2131793"/>
                </a:cubicBezTo>
                <a:cubicBezTo>
                  <a:pt x="6241782" y="2089400"/>
                  <a:pt x="6252166" y="2047900"/>
                  <a:pt x="6264561" y="2007150"/>
                </a:cubicBezTo>
                <a:close/>
                <a:moveTo>
                  <a:pt x="498047" y="1532008"/>
                </a:moveTo>
                <a:lnTo>
                  <a:pt x="508700" y="1538745"/>
                </a:lnTo>
                <a:cubicBezTo>
                  <a:pt x="611696" y="1613321"/>
                  <a:pt x="706633" y="1722749"/>
                  <a:pt x="762658" y="1831428"/>
                </a:cubicBezTo>
                <a:cubicBezTo>
                  <a:pt x="872586" y="2044850"/>
                  <a:pt x="876959" y="2312237"/>
                  <a:pt x="773963" y="2529157"/>
                </a:cubicBezTo>
                <a:cubicBezTo>
                  <a:pt x="705321" y="2673687"/>
                  <a:pt x="597579" y="2763441"/>
                  <a:pt x="478282" y="2775371"/>
                </a:cubicBezTo>
                <a:cubicBezTo>
                  <a:pt x="468539" y="2776308"/>
                  <a:pt x="458857" y="2776745"/>
                  <a:pt x="449364" y="2776745"/>
                </a:cubicBezTo>
                <a:cubicBezTo>
                  <a:pt x="333659" y="2776745"/>
                  <a:pt x="237277" y="2706654"/>
                  <a:pt x="155080" y="2619304"/>
                </a:cubicBezTo>
                <a:lnTo>
                  <a:pt x="77876" y="2528693"/>
                </a:lnTo>
                <a:lnTo>
                  <a:pt x="113081" y="2391777"/>
                </a:lnTo>
                <a:lnTo>
                  <a:pt x="165737" y="2458579"/>
                </a:lnTo>
                <a:cubicBezTo>
                  <a:pt x="250620" y="2566258"/>
                  <a:pt x="352865" y="2674812"/>
                  <a:pt x="467103" y="2663444"/>
                </a:cubicBezTo>
                <a:cubicBezTo>
                  <a:pt x="545051" y="2655637"/>
                  <a:pt x="621813" y="2587431"/>
                  <a:pt x="672406" y="2480876"/>
                </a:cubicBezTo>
                <a:cubicBezTo>
                  <a:pt x="760660" y="2294936"/>
                  <a:pt x="756912" y="2065836"/>
                  <a:pt x="662724" y="1882894"/>
                </a:cubicBezTo>
                <a:cubicBezTo>
                  <a:pt x="622907" y="1805601"/>
                  <a:pt x="556138" y="1721063"/>
                  <a:pt x="477377" y="1655848"/>
                </a:cubicBezTo>
                <a:lnTo>
                  <a:pt x="439649" y="1628133"/>
                </a:lnTo>
                <a:close/>
                <a:moveTo>
                  <a:pt x="6012416" y="1402584"/>
                </a:moveTo>
                <a:lnTo>
                  <a:pt x="6045123" y="1446323"/>
                </a:lnTo>
                <a:lnTo>
                  <a:pt x="6087064" y="1515360"/>
                </a:lnTo>
                <a:lnTo>
                  <a:pt x="5983670" y="1763848"/>
                </a:lnTo>
                <a:cubicBezTo>
                  <a:pt x="5941073" y="1860909"/>
                  <a:pt x="5896977" y="1961280"/>
                  <a:pt x="5856816" y="2060402"/>
                </a:cubicBezTo>
                <a:cubicBezTo>
                  <a:pt x="5734896" y="2361267"/>
                  <a:pt x="5586181" y="2809723"/>
                  <a:pt x="5701168" y="3228324"/>
                </a:cubicBezTo>
                <a:cubicBezTo>
                  <a:pt x="5761317" y="3447180"/>
                  <a:pt x="5890794" y="3646986"/>
                  <a:pt x="6016086" y="3840172"/>
                </a:cubicBezTo>
                <a:cubicBezTo>
                  <a:pt x="6155558" y="4055281"/>
                  <a:pt x="6299775" y="4277760"/>
                  <a:pt x="6357050" y="4534716"/>
                </a:cubicBezTo>
                <a:lnTo>
                  <a:pt x="6360893" y="4560505"/>
                </a:lnTo>
                <a:lnTo>
                  <a:pt x="6350615" y="4588587"/>
                </a:lnTo>
                <a:lnTo>
                  <a:pt x="6273900" y="4747837"/>
                </a:lnTo>
                <a:lnTo>
                  <a:pt x="6272965" y="4732556"/>
                </a:lnTo>
                <a:cubicBezTo>
                  <a:pt x="6267687" y="4673907"/>
                  <a:pt x="6259957" y="4616351"/>
                  <a:pt x="6247247" y="4559263"/>
                </a:cubicBezTo>
                <a:cubicBezTo>
                  <a:pt x="6194407" y="4322106"/>
                  <a:pt x="6061931" y="4117802"/>
                  <a:pt x="5921711" y="3901445"/>
                </a:cubicBezTo>
                <a:cubicBezTo>
                  <a:pt x="5791796" y="3701076"/>
                  <a:pt x="5657447" y="3493899"/>
                  <a:pt x="5592739" y="3258179"/>
                </a:cubicBezTo>
                <a:cubicBezTo>
                  <a:pt x="5468758" y="2806664"/>
                  <a:pt x="5624594" y="2334348"/>
                  <a:pt x="5752635" y="2018306"/>
                </a:cubicBezTo>
                <a:cubicBezTo>
                  <a:pt x="5793420" y="1917621"/>
                  <a:pt x="5837766" y="1816563"/>
                  <a:pt x="5880738" y="1718753"/>
                </a:cubicBezTo>
                <a:close/>
                <a:moveTo>
                  <a:pt x="825635" y="1097953"/>
                </a:moveTo>
                <a:lnTo>
                  <a:pt x="920599" y="1177686"/>
                </a:lnTo>
                <a:cubicBezTo>
                  <a:pt x="1011801" y="1266062"/>
                  <a:pt x="1083704" y="1373901"/>
                  <a:pt x="1125983" y="1494899"/>
                </a:cubicBezTo>
                <a:cubicBezTo>
                  <a:pt x="1203245" y="1715941"/>
                  <a:pt x="1184257" y="1950225"/>
                  <a:pt x="1165894" y="2176764"/>
                </a:cubicBezTo>
                <a:cubicBezTo>
                  <a:pt x="1159898" y="2251028"/>
                  <a:pt x="1153652" y="2327790"/>
                  <a:pt x="1151091" y="2401991"/>
                </a:cubicBezTo>
                <a:cubicBezTo>
                  <a:pt x="1138288" y="2777620"/>
                  <a:pt x="1220296" y="3153874"/>
                  <a:pt x="1388248" y="3490090"/>
                </a:cubicBezTo>
                <a:cubicBezTo>
                  <a:pt x="1456141" y="3625938"/>
                  <a:pt x="1539399" y="3757727"/>
                  <a:pt x="1619909" y="3885205"/>
                </a:cubicBezTo>
                <a:cubicBezTo>
                  <a:pt x="1685990" y="3989887"/>
                  <a:pt x="1754383" y="4098066"/>
                  <a:pt x="1814906" y="4209368"/>
                </a:cubicBezTo>
                <a:cubicBezTo>
                  <a:pt x="1983607" y="4519477"/>
                  <a:pt x="2050813" y="4792360"/>
                  <a:pt x="2020396" y="5043633"/>
                </a:cubicBezTo>
                <a:cubicBezTo>
                  <a:pt x="2002220" y="5193472"/>
                  <a:pt x="1940511" y="5340251"/>
                  <a:pt x="1846510" y="5456862"/>
                </a:cubicBezTo>
                <a:cubicBezTo>
                  <a:pt x="1744202" y="5583904"/>
                  <a:pt x="1613912" y="5664726"/>
                  <a:pt x="1469757" y="5690646"/>
                </a:cubicBezTo>
                <a:cubicBezTo>
                  <a:pt x="1432469" y="5697517"/>
                  <a:pt x="1395681" y="5700640"/>
                  <a:pt x="1359455" y="5700640"/>
                </a:cubicBezTo>
                <a:cubicBezTo>
                  <a:pt x="1188567" y="5700640"/>
                  <a:pt x="1028571" y="5631814"/>
                  <a:pt x="873827" y="5547231"/>
                </a:cubicBezTo>
                <a:lnTo>
                  <a:pt x="863239" y="5541158"/>
                </a:lnTo>
                <a:lnTo>
                  <a:pt x="740844" y="5406489"/>
                </a:lnTo>
                <a:lnTo>
                  <a:pt x="655435" y="5292274"/>
                </a:lnTo>
                <a:lnTo>
                  <a:pt x="777461" y="5362361"/>
                </a:lnTo>
                <a:cubicBezTo>
                  <a:pt x="966775" y="5473476"/>
                  <a:pt x="1161709" y="5587901"/>
                  <a:pt x="1361455" y="5587901"/>
                </a:cubicBezTo>
                <a:cubicBezTo>
                  <a:pt x="1390810" y="5587901"/>
                  <a:pt x="1420227" y="5585403"/>
                  <a:pt x="1449833" y="5580093"/>
                </a:cubicBezTo>
                <a:cubicBezTo>
                  <a:pt x="1713160" y="5532750"/>
                  <a:pt x="1879988" y="5267611"/>
                  <a:pt x="1908782" y="5030204"/>
                </a:cubicBezTo>
                <a:cubicBezTo>
                  <a:pt x="1936326" y="4802916"/>
                  <a:pt x="1873305" y="4552018"/>
                  <a:pt x="1716158" y="4263145"/>
                </a:cubicBezTo>
                <a:cubicBezTo>
                  <a:pt x="1657384" y="4155091"/>
                  <a:pt x="1589991" y="4048411"/>
                  <a:pt x="1524846" y="3945291"/>
                </a:cubicBezTo>
                <a:cubicBezTo>
                  <a:pt x="1442838" y="3815439"/>
                  <a:pt x="1358081" y="3681214"/>
                  <a:pt x="1287689" y="3540369"/>
                </a:cubicBezTo>
                <a:cubicBezTo>
                  <a:pt x="1111367" y="3187414"/>
                  <a:pt x="1025300" y="2792486"/>
                  <a:pt x="1038728" y="2398181"/>
                </a:cubicBezTo>
                <a:cubicBezTo>
                  <a:pt x="1041351" y="2321357"/>
                  <a:pt x="1047659" y="2243220"/>
                  <a:pt x="1053780" y="2167708"/>
                </a:cubicBezTo>
                <a:cubicBezTo>
                  <a:pt x="1072019" y="1942917"/>
                  <a:pt x="1089195" y="1730619"/>
                  <a:pt x="1019802" y="1532000"/>
                </a:cubicBezTo>
                <a:cubicBezTo>
                  <a:pt x="970890" y="1392010"/>
                  <a:pt x="876273" y="1272320"/>
                  <a:pt x="757192" y="1185895"/>
                </a:cubicBezTo>
                <a:lnTo>
                  <a:pt x="749864" y="1181323"/>
                </a:lnTo>
                <a:close/>
                <a:moveTo>
                  <a:pt x="5694368" y="1015189"/>
                </a:moveTo>
                <a:lnTo>
                  <a:pt x="5778366" y="1107610"/>
                </a:lnTo>
                <a:lnTo>
                  <a:pt x="5757260" y="1160343"/>
                </a:lnTo>
                <a:cubicBezTo>
                  <a:pt x="5669791" y="1350124"/>
                  <a:pt x="5555373" y="1529830"/>
                  <a:pt x="5443837" y="1705075"/>
                </a:cubicBezTo>
                <a:cubicBezTo>
                  <a:pt x="5218235" y="2059405"/>
                  <a:pt x="5005187" y="2394123"/>
                  <a:pt x="5012058" y="2786615"/>
                </a:cubicBezTo>
                <a:cubicBezTo>
                  <a:pt x="5017929" y="3117211"/>
                  <a:pt x="5180198" y="3408144"/>
                  <a:pt x="5352085" y="3716129"/>
                </a:cubicBezTo>
                <a:cubicBezTo>
                  <a:pt x="5432907" y="3861034"/>
                  <a:pt x="5516539" y="4010873"/>
                  <a:pt x="5581871" y="4164710"/>
                </a:cubicBezTo>
                <a:cubicBezTo>
                  <a:pt x="5667940" y="4367264"/>
                  <a:pt x="5722217" y="4585059"/>
                  <a:pt x="5743141" y="4812035"/>
                </a:cubicBezTo>
                <a:cubicBezTo>
                  <a:pt x="5763502" y="5032640"/>
                  <a:pt x="5751948" y="5256743"/>
                  <a:pt x="5708913" y="5478098"/>
                </a:cubicBezTo>
                <a:lnTo>
                  <a:pt x="5674869" y="5604002"/>
                </a:lnTo>
                <a:lnTo>
                  <a:pt x="5640529" y="5641785"/>
                </a:lnTo>
                <a:lnTo>
                  <a:pt x="5521466" y="5749997"/>
                </a:lnTo>
                <a:lnTo>
                  <a:pt x="5600320" y="5455371"/>
                </a:lnTo>
                <a:cubicBezTo>
                  <a:pt x="5681010" y="5038824"/>
                  <a:pt x="5644830" y="4600268"/>
                  <a:pt x="5478439" y="4208681"/>
                </a:cubicBezTo>
                <a:cubicBezTo>
                  <a:pt x="5415419" y="4060403"/>
                  <a:pt x="5333347" y="3913250"/>
                  <a:pt x="5253899" y="3770906"/>
                </a:cubicBezTo>
                <a:cubicBezTo>
                  <a:pt x="5082824" y="3464357"/>
                  <a:pt x="4906002" y="3147377"/>
                  <a:pt x="4899631" y="2788614"/>
                </a:cubicBezTo>
                <a:cubicBezTo>
                  <a:pt x="4892137" y="2362269"/>
                  <a:pt x="5124421" y="1997445"/>
                  <a:pt x="5349025" y="1644677"/>
                </a:cubicBezTo>
                <a:cubicBezTo>
                  <a:pt x="5457844" y="1473742"/>
                  <a:pt x="5569474" y="1298416"/>
                  <a:pt x="5653875" y="1116037"/>
                </a:cubicBezTo>
                <a:close/>
                <a:moveTo>
                  <a:pt x="4901535" y="400316"/>
                </a:moveTo>
                <a:lnTo>
                  <a:pt x="5000365" y="460356"/>
                </a:lnTo>
                <a:lnTo>
                  <a:pt x="4966837" y="516854"/>
                </a:lnTo>
                <a:cubicBezTo>
                  <a:pt x="4930861" y="594366"/>
                  <a:pt x="4901381" y="678311"/>
                  <a:pt x="4872961" y="759508"/>
                </a:cubicBezTo>
                <a:cubicBezTo>
                  <a:pt x="4822245" y="904225"/>
                  <a:pt x="4769717" y="1053877"/>
                  <a:pt x="4676278" y="1182917"/>
                </a:cubicBezTo>
                <a:cubicBezTo>
                  <a:pt x="4559730" y="1343812"/>
                  <a:pt x="4389029" y="1464170"/>
                  <a:pt x="4154371" y="1550926"/>
                </a:cubicBezTo>
                <a:cubicBezTo>
                  <a:pt x="3948755" y="1626938"/>
                  <a:pt x="3723154" y="1667287"/>
                  <a:pt x="3524097" y="1702826"/>
                </a:cubicBezTo>
                <a:cubicBezTo>
                  <a:pt x="3118238" y="1775404"/>
                  <a:pt x="2678714" y="1896324"/>
                  <a:pt x="2496396" y="2243409"/>
                </a:cubicBezTo>
                <a:cubicBezTo>
                  <a:pt x="2377162" y="2470385"/>
                  <a:pt x="2389466" y="2783305"/>
                  <a:pt x="2530061" y="3101971"/>
                </a:cubicBezTo>
                <a:cubicBezTo>
                  <a:pt x="2603763" y="3269048"/>
                  <a:pt x="2703823" y="3428193"/>
                  <a:pt x="2800572" y="3582030"/>
                </a:cubicBezTo>
                <a:cubicBezTo>
                  <a:pt x="2867402" y="3688335"/>
                  <a:pt x="2936545" y="3798263"/>
                  <a:pt x="2997443" y="3911313"/>
                </a:cubicBezTo>
                <a:cubicBezTo>
                  <a:pt x="3217110" y="4318609"/>
                  <a:pt x="3333909" y="4789050"/>
                  <a:pt x="3335221" y="5271921"/>
                </a:cubicBezTo>
                <a:cubicBezTo>
                  <a:pt x="3336204" y="5631966"/>
                  <a:pt x="3273071" y="5987198"/>
                  <a:pt x="3150956" y="6316168"/>
                </a:cubicBezTo>
                <a:lnTo>
                  <a:pt x="3025066" y="6600183"/>
                </a:lnTo>
                <a:lnTo>
                  <a:pt x="2958838" y="6595147"/>
                </a:lnTo>
                <a:lnTo>
                  <a:pt x="2909227" y="6588843"/>
                </a:lnTo>
                <a:lnTo>
                  <a:pt x="2909687" y="6583560"/>
                </a:lnTo>
                <a:cubicBezTo>
                  <a:pt x="3334221" y="5767970"/>
                  <a:pt x="3329912" y="4764441"/>
                  <a:pt x="2898507" y="3964591"/>
                </a:cubicBezTo>
                <a:cubicBezTo>
                  <a:pt x="2839358" y="3854851"/>
                  <a:pt x="2771215" y="3746547"/>
                  <a:pt x="2705384" y="3641803"/>
                </a:cubicBezTo>
                <a:cubicBezTo>
                  <a:pt x="2606511" y="3484531"/>
                  <a:pt x="2504203" y="3321825"/>
                  <a:pt x="2427191" y="3147254"/>
                </a:cubicBezTo>
                <a:cubicBezTo>
                  <a:pt x="2357050" y="2988294"/>
                  <a:pt x="2314640" y="2823716"/>
                  <a:pt x="2304522" y="2671128"/>
                </a:cubicBezTo>
                <a:cubicBezTo>
                  <a:pt x="2292592" y="2491933"/>
                  <a:pt x="2323697" y="2330414"/>
                  <a:pt x="2396899" y="2191006"/>
                </a:cubicBezTo>
                <a:cubicBezTo>
                  <a:pt x="2601764" y="1801074"/>
                  <a:pt x="3071644" y="1669411"/>
                  <a:pt x="3504297" y="1592086"/>
                </a:cubicBezTo>
                <a:cubicBezTo>
                  <a:pt x="3900912" y="1521195"/>
                  <a:pt x="4350492" y="1440935"/>
                  <a:pt x="4585213" y="1116898"/>
                </a:cubicBezTo>
                <a:cubicBezTo>
                  <a:pt x="4669033" y="1001099"/>
                  <a:pt x="4716565" y="865625"/>
                  <a:pt x="4766844" y="722220"/>
                </a:cubicBezTo>
                <a:cubicBezTo>
                  <a:pt x="4796200" y="638525"/>
                  <a:pt x="4826555" y="551956"/>
                  <a:pt x="4864842" y="469448"/>
                </a:cubicBezTo>
                <a:close/>
                <a:moveTo>
                  <a:pt x="4626136" y="264559"/>
                </a:moveTo>
                <a:lnTo>
                  <a:pt x="4727522" y="313399"/>
                </a:lnTo>
                <a:lnTo>
                  <a:pt x="4726350" y="316406"/>
                </a:lnTo>
                <a:cubicBezTo>
                  <a:pt x="4612772" y="555489"/>
                  <a:pt x="4380995" y="738545"/>
                  <a:pt x="4120143" y="786364"/>
                </a:cubicBezTo>
                <a:cubicBezTo>
                  <a:pt x="3946943" y="818156"/>
                  <a:pt x="3773120" y="793672"/>
                  <a:pt x="3604980" y="770000"/>
                </a:cubicBezTo>
                <a:cubicBezTo>
                  <a:pt x="3527906" y="759132"/>
                  <a:pt x="3448208" y="747952"/>
                  <a:pt x="3370884" y="742643"/>
                </a:cubicBezTo>
                <a:cubicBezTo>
                  <a:pt x="2856784" y="707479"/>
                  <a:pt x="2321697" y="948634"/>
                  <a:pt x="2007529" y="1356991"/>
                </a:cubicBezTo>
                <a:cubicBezTo>
                  <a:pt x="1693360" y="1765410"/>
                  <a:pt x="1597485" y="2344467"/>
                  <a:pt x="1763314" y="2832334"/>
                </a:cubicBezTo>
                <a:cubicBezTo>
                  <a:pt x="1870806" y="3148565"/>
                  <a:pt x="2078545" y="3428317"/>
                  <a:pt x="2279413" y="3698889"/>
                </a:cubicBezTo>
                <a:cubicBezTo>
                  <a:pt x="2502142" y="3998818"/>
                  <a:pt x="2732428" y="4308927"/>
                  <a:pt x="2835048" y="4676123"/>
                </a:cubicBezTo>
                <a:cubicBezTo>
                  <a:pt x="2917931" y="4972929"/>
                  <a:pt x="2917494" y="5298652"/>
                  <a:pt x="2833611" y="5671970"/>
                </a:cubicBezTo>
                <a:cubicBezTo>
                  <a:pt x="2777305" y="5922634"/>
                  <a:pt x="2687551" y="6174386"/>
                  <a:pt x="2595497" y="6406438"/>
                </a:cubicBezTo>
                <a:lnTo>
                  <a:pt x="2546816" y="6525773"/>
                </a:lnTo>
                <a:lnTo>
                  <a:pt x="2469546" y="6507939"/>
                </a:lnTo>
                <a:lnTo>
                  <a:pt x="2435079" y="6498152"/>
                </a:lnTo>
                <a:lnTo>
                  <a:pt x="2588196" y="6106719"/>
                </a:lnTo>
                <a:cubicBezTo>
                  <a:pt x="2757553" y="5628741"/>
                  <a:pt x="2853630" y="5160837"/>
                  <a:pt x="2726681" y="4706354"/>
                </a:cubicBezTo>
                <a:cubicBezTo>
                  <a:pt x="2629746" y="4359269"/>
                  <a:pt x="2405705" y="4057654"/>
                  <a:pt x="2189097" y="3765908"/>
                </a:cubicBezTo>
                <a:cubicBezTo>
                  <a:pt x="1983045" y="3488403"/>
                  <a:pt x="1769935" y="3201466"/>
                  <a:pt x="1656821" y="2868498"/>
                </a:cubicBezTo>
                <a:cubicBezTo>
                  <a:pt x="1568942" y="2610043"/>
                  <a:pt x="1546956" y="2325729"/>
                  <a:pt x="1593238" y="2046288"/>
                </a:cubicBezTo>
                <a:cubicBezTo>
                  <a:pt x="1639520" y="1766847"/>
                  <a:pt x="1751946" y="1504831"/>
                  <a:pt x="1918400" y="1288411"/>
                </a:cubicBezTo>
                <a:cubicBezTo>
                  <a:pt x="2084853" y="1072053"/>
                  <a:pt x="2309331" y="896231"/>
                  <a:pt x="2567536" y="779868"/>
                </a:cubicBezTo>
                <a:cubicBezTo>
                  <a:pt x="2825742" y="663507"/>
                  <a:pt x="3106245" y="611916"/>
                  <a:pt x="3378504" y="630466"/>
                </a:cubicBezTo>
                <a:cubicBezTo>
                  <a:pt x="3459825" y="636025"/>
                  <a:pt x="3541585" y="647518"/>
                  <a:pt x="3620595" y="658635"/>
                </a:cubicBezTo>
                <a:cubicBezTo>
                  <a:pt x="3787173" y="682058"/>
                  <a:pt x="3944508" y="704230"/>
                  <a:pt x="4099781" y="675749"/>
                </a:cubicBezTo>
                <a:cubicBezTo>
                  <a:pt x="4325492" y="634378"/>
                  <a:pt x="4526097" y="475991"/>
                  <a:pt x="4624356" y="269126"/>
                </a:cubicBezTo>
                <a:close/>
                <a:moveTo>
                  <a:pt x="3602327" y="0"/>
                </a:moveTo>
                <a:lnTo>
                  <a:pt x="3636387" y="2590"/>
                </a:lnTo>
                <a:lnTo>
                  <a:pt x="3794668" y="22703"/>
                </a:lnTo>
                <a:lnTo>
                  <a:pt x="3695352" y="82904"/>
                </a:lnTo>
                <a:cubicBezTo>
                  <a:pt x="3609213" y="125360"/>
                  <a:pt x="3521692" y="151718"/>
                  <a:pt x="3448333" y="168020"/>
                </a:cubicBezTo>
                <a:cubicBezTo>
                  <a:pt x="3330723" y="194190"/>
                  <a:pt x="3210427" y="205558"/>
                  <a:pt x="3094129" y="216613"/>
                </a:cubicBezTo>
                <a:cubicBezTo>
                  <a:pt x="3012245" y="224358"/>
                  <a:pt x="2927613" y="232415"/>
                  <a:pt x="2846042" y="245469"/>
                </a:cubicBezTo>
                <a:cubicBezTo>
                  <a:pt x="2617441" y="282133"/>
                  <a:pt x="2447678" y="360269"/>
                  <a:pt x="2341560" y="477692"/>
                </a:cubicBezTo>
                <a:cubicBezTo>
                  <a:pt x="2293092" y="531344"/>
                  <a:pt x="2249495" y="599986"/>
                  <a:pt x="2207398" y="666318"/>
                </a:cubicBezTo>
                <a:cubicBezTo>
                  <a:pt x="2105402" y="827087"/>
                  <a:pt x="1999971" y="993291"/>
                  <a:pt x="1801477" y="1003098"/>
                </a:cubicBezTo>
                <a:cubicBezTo>
                  <a:pt x="1796230" y="1003409"/>
                  <a:pt x="1790921" y="1003534"/>
                  <a:pt x="1785612" y="1003534"/>
                </a:cubicBezTo>
                <a:cubicBezTo>
                  <a:pt x="1652012" y="1003534"/>
                  <a:pt x="1519662" y="920090"/>
                  <a:pt x="1401926" y="761256"/>
                </a:cubicBezTo>
                <a:cubicBezTo>
                  <a:pt x="1382878" y="735585"/>
                  <a:pt x="1364389" y="708977"/>
                  <a:pt x="1346525" y="683244"/>
                </a:cubicBezTo>
                <a:lnTo>
                  <a:pt x="1318722" y="645837"/>
                </a:lnTo>
                <a:lnTo>
                  <a:pt x="1408517" y="578689"/>
                </a:lnTo>
                <a:lnTo>
                  <a:pt x="1438777" y="619099"/>
                </a:lnTo>
                <a:cubicBezTo>
                  <a:pt x="1456203" y="644145"/>
                  <a:pt x="1474193" y="670003"/>
                  <a:pt x="1492179" y="694300"/>
                </a:cubicBezTo>
                <a:cubicBezTo>
                  <a:pt x="1561197" y="787426"/>
                  <a:pt x="1670001" y="896980"/>
                  <a:pt x="1795918" y="890858"/>
                </a:cubicBezTo>
                <a:cubicBezTo>
                  <a:pt x="1936263" y="883925"/>
                  <a:pt x="2021832" y="749014"/>
                  <a:pt x="2112522" y="606170"/>
                </a:cubicBezTo>
                <a:cubicBezTo>
                  <a:pt x="2157118" y="535841"/>
                  <a:pt x="2203276" y="463139"/>
                  <a:pt x="2258177" y="402366"/>
                </a:cubicBezTo>
                <a:cubicBezTo>
                  <a:pt x="2381908" y="265456"/>
                  <a:pt x="2573720" y="175390"/>
                  <a:pt x="2828240" y="134542"/>
                </a:cubicBezTo>
                <a:cubicBezTo>
                  <a:pt x="2913372" y="120863"/>
                  <a:pt x="2999877" y="112681"/>
                  <a:pt x="3083573" y="104749"/>
                </a:cubicBezTo>
                <a:cubicBezTo>
                  <a:pt x="3196499" y="94068"/>
                  <a:pt x="3313235" y="82951"/>
                  <a:pt x="3423974" y="58342"/>
                </a:cubicBezTo>
                <a:cubicBezTo>
                  <a:pt x="3456406" y="51128"/>
                  <a:pt x="3491910" y="41763"/>
                  <a:pt x="3528727" y="29628"/>
                </a:cubicBezTo>
                <a:close/>
              </a:path>
            </a:pathLst>
          </a:custGeom>
          <a:gradFill>
            <a:gsLst>
              <a:gs pos="0">
                <a:schemeClr val="accent1"/>
              </a:gs>
              <a:gs pos="100000">
                <a:schemeClr val="accent2"/>
              </a:gs>
            </a:gsLst>
            <a:lin ang="13500000" scaled="1"/>
          </a:gradFill>
          <a:ln w="6242" cap="flat">
            <a:noFill/>
            <a:prstDash val="solid"/>
            <a:miter/>
          </a:ln>
        </p:spPr>
        <p:txBody>
          <a:bodyPr rtlCol="0" anchor="ctr"/>
          <a:lstStyle/>
          <a:p>
            <a:endParaRPr lang="en-ID" dirty="0"/>
          </a:p>
        </p:txBody>
      </p:sp>
      <p:sp>
        <p:nvSpPr>
          <p:cNvPr id="43" name="Oval 820">
            <a:extLst>
              <a:ext uri="{FF2B5EF4-FFF2-40B4-BE49-F238E27FC236}">
                <a16:creationId xmlns:a16="http://schemas.microsoft.com/office/drawing/2014/main" id="{CC3C974F-EABC-4C5F-9492-6F9394E945AB}"/>
              </a:ext>
            </a:extLst>
          </p:cNvPr>
          <p:cNvSpPr>
            <a:spLocks noChangeArrowheads="1"/>
          </p:cNvSpPr>
          <p:nvPr/>
        </p:nvSpPr>
        <p:spPr bwMode="auto">
          <a:xfrm>
            <a:off x="956942" y="2425394"/>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Oval 820">
            <a:extLst>
              <a:ext uri="{FF2B5EF4-FFF2-40B4-BE49-F238E27FC236}">
                <a16:creationId xmlns:a16="http://schemas.microsoft.com/office/drawing/2014/main" id="{8CF6A1DC-4AA9-4382-BF5A-5E27A837AE25}"/>
              </a:ext>
            </a:extLst>
          </p:cNvPr>
          <p:cNvSpPr>
            <a:spLocks noChangeArrowheads="1"/>
          </p:cNvSpPr>
          <p:nvPr/>
        </p:nvSpPr>
        <p:spPr bwMode="auto">
          <a:xfrm>
            <a:off x="956942" y="2943726"/>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Oval 820">
            <a:extLst>
              <a:ext uri="{FF2B5EF4-FFF2-40B4-BE49-F238E27FC236}">
                <a16:creationId xmlns:a16="http://schemas.microsoft.com/office/drawing/2014/main" id="{EDF9F756-585F-4F10-B834-DEE621DEC680}"/>
              </a:ext>
            </a:extLst>
          </p:cNvPr>
          <p:cNvSpPr>
            <a:spLocks noChangeArrowheads="1"/>
          </p:cNvSpPr>
          <p:nvPr/>
        </p:nvSpPr>
        <p:spPr bwMode="auto">
          <a:xfrm>
            <a:off x="956942" y="3462058"/>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Oval 820">
            <a:extLst>
              <a:ext uri="{FF2B5EF4-FFF2-40B4-BE49-F238E27FC236}">
                <a16:creationId xmlns:a16="http://schemas.microsoft.com/office/drawing/2014/main" id="{522A68C4-006F-4C42-BDB1-352CD26161E1}"/>
              </a:ext>
            </a:extLst>
          </p:cNvPr>
          <p:cNvSpPr>
            <a:spLocks noChangeArrowheads="1"/>
          </p:cNvSpPr>
          <p:nvPr/>
        </p:nvSpPr>
        <p:spPr bwMode="auto">
          <a:xfrm>
            <a:off x="956942" y="3977721"/>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TextBox 50">
            <a:extLst>
              <a:ext uri="{FF2B5EF4-FFF2-40B4-BE49-F238E27FC236}">
                <a16:creationId xmlns:a16="http://schemas.microsoft.com/office/drawing/2014/main" id="{B4B58F47-EBD2-4D3A-9BD9-02C817A78D4D}"/>
              </a:ext>
            </a:extLst>
          </p:cNvPr>
          <p:cNvSpPr txBox="1"/>
          <p:nvPr/>
        </p:nvSpPr>
        <p:spPr>
          <a:xfrm>
            <a:off x="954777" y="2482284"/>
            <a:ext cx="364331" cy="246221"/>
          </a:xfrm>
          <a:prstGeom prst="rect">
            <a:avLst/>
          </a:prstGeom>
          <a:noFill/>
        </p:spPr>
        <p:txBody>
          <a:bodyPr wrap="square" rtlCol="0">
            <a:spAutoFit/>
          </a:bodyPr>
          <a:lstStyle/>
          <a:p>
            <a:pPr algn="ctr"/>
            <a:r>
              <a:rPr lang="en-US" sz="1000" b="1" dirty="0">
                <a:solidFill>
                  <a:schemeClr val="bg2"/>
                </a:solidFill>
                <a:latin typeface="+mj-lt"/>
              </a:rPr>
              <a:t>01</a:t>
            </a:r>
            <a:endParaRPr lang="en-ID" sz="1000" b="1" dirty="0">
              <a:solidFill>
                <a:schemeClr val="bg2"/>
              </a:solidFill>
              <a:latin typeface="+mj-lt"/>
            </a:endParaRPr>
          </a:p>
        </p:txBody>
      </p:sp>
      <p:sp>
        <p:nvSpPr>
          <p:cNvPr id="52" name="TextBox 51">
            <a:extLst>
              <a:ext uri="{FF2B5EF4-FFF2-40B4-BE49-F238E27FC236}">
                <a16:creationId xmlns:a16="http://schemas.microsoft.com/office/drawing/2014/main" id="{C6477BCE-E3D1-484D-A1BE-9ABD74479095}"/>
              </a:ext>
            </a:extLst>
          </p:cNvPr>
          <p:cNvSpPr txBox="1"/>
          <p:nvPr/>
        </p:nvSpPr>
        <p:spPr>
          <a:xfrm>
            <a:off x="954777" y="3000616"/>
            <a:ext cx="364331" cy="246221"/>
          </a:xfrm>
          <a:prstGeom prst="rect">
            <a:avLst/>
          </a:prstGeom>
          <a:noFill/>
        </p:spPr>
        <p:txBody>
          <a:bodyPr wrap="square" rtlCol="0">
            <a:spAutoFit/>
          </a:bodyPr>
          <a:lstStyle/>
          <a:p>
            <a:pPr algn="ctr"/>
            <a:r>
              <a:rPr lang="en-US" sz="1000" b="1" dirty="0">
                <a:solidFill>
                  <a:schemeClr val="bg2"/>
                </a:solidFill>
                <a:latin typeface="+mj-lt"/>
              </a:rPr>
              <a:t>02</a:t>
            </a:r>
            <a:endParaRPr lang="en-ID" sz="1000" b="1" dirty="0">
              <a:solidFill>
                <a:schemeClr val="bg2"/>
              </a:solidFill>
              <a:latin typeface="+mj-lt"/>
            </a:endParaRPr>
          </a:p>
        </p:txBody>
      </p:sp>
      <p:sp>
        <p:nvSpPr>
          <p:cNvPr id="53" name="TextBox 52">
            <a:extLst>
              <a:ext uri="{FF2B5EF4-FFF2-40B4-BE49-F238E27FC236}">
                <a16:creationId xmlns:a16="http://schemas.microsoft.com/office/drawing/2014/main" id="{6E3406EB-1981-49DD-87F7-6966B23874E2}"/>
              </a:ext>
            </a:extLst>
          </p:cNvPr>
          <p:cNvSpPr txBox="1"/>
          <p:nvPr/>
        </p:nvSpPr>
        <p:spPr>
          <a:xfrm>
            <a:off x="954777" y="3518948"/>
            <a:ext cx="364331" cy="246221"/>
          </a:xfrm>
          <a:prstGeom prst="rect">
            <a:avLst/>
          </a:prstGeom>
          <a:noFill/>
        </p:spPr>
        <p:txBody>
          <a:bodyPr wrap="square" rtlCol="0">
            <a:spAutoFit/>
          </a:bodyPr>
          <a:lstStyle/>
          <a:p>
            <a:pPr algn="ctr"/>
            <a:r>
              <a:rPr lang="en-US" sz="1000" b="1" dirty="0">
                <a:solidFill>
                  <a:schemeClr val="bg2"/>
                </a:solidFill>
                <a:latin typeface="+mj-lt"/>
              </a:rPr>
              <a:t>03</a:t>
            </a:r>
            <a:endParaRPr lang="en-ID" sz="1000" b="1" dirty="0">
              <a:solidFill>
                <a:schemeClr val="bg2"/>
              </a:solidFill>
              <a:latin typeface="+mj-lt"/>
            </a:endParaRPr>
          </a:p>
        </p:txBody>
      </p:sp>
      <p:sp>
        <p:nvSpPr>
          <p:cNvPr id="54" name="TextBox 53">
            <a:extLst>
              <a:ext uri="{FF2B5EF4-FFF2-40B4-BE49-F238E27FC236}">
                <a16:creationId xmlns:a16="http://schemas.microsoft.com/office/drawing/2014/main" id="{69D8FB7D-2C80-471F-A88B-C7C49960DCF1}"/>
              </a:ext>
            </a:extLst>
          </p:cNvPr>
          <p:cNvSpPr txBox="1"/>
          <p:nvPr/>
        </p:nvSpPr>
        <p:spPr>
          <a:xfrm>
            <a:off x="954777" y="4034611"/>
            <a:ext cx="364331" cy="246221"/>
          </a:xfrm>
          <a:prstGeom prst="rect">
            <a:avLst/>
          </a:prstGeom>
          <a:noFill/>
        </p:spPr>
        <p:txBody>
          <a:bodyPr wrap="square" rtlCol="0">
            <a:spAutoFit/>
          </a:bodyPr>
          <a:lstStyle/>
          <a:p>
            <a:pPr algn="ctr"/>
            <a:r>
              <a:rPr lang="en-US" sz="1000" b="1" dirty="0">
                <a:solidFill>
                  <a:schemeClr val="bg2"/>
                </a:solidFill>
                <a:latin typeface="+mj-lt"/>
              </a:rPr>
              <a:t>04</a:t>
            </a:r>
            <a:endParaRPr lang="en-ID" sz="1000" b="1" dirty="0">
              <a:solidFill>
                <a:schemeClr val="bg2"/>
              </a:solidFill>
              <a:latin typeface="+mj-lt"/>
            </a:endParaRPr>
          </a:p>
        </p:txBody>
      </p:sp>
      <p:sp>
        <p:nvSpPr>
          <p:cNvPr id="107" name="Title 106">
            <a:extLst>
              <a:ext uri="{FF2B5EF4-FFF2-40B4-BE49-F238E27FC236}">
                <a16:creationId xmlns:a16="http://schemas.microsoft.com/office/drawing/2014/main" id="{5B4F1948-711C-4812-AB57-F38B7FD80B99}"/>
              </a:ext>
            </a:extLst>
          </p:cNvPr>
          <p:cNvSpPr>
            <a:spLocks noGrp="1"/>
          </p:cNvSpPr>
          <p:nvPr>
            <p:ph type="title"/>
          </p:nvPr>
        </p:nvSpPr>
        <p:spPr>
          <a:xfrm>
            <a:off x="1088170" y="597366"/>
            <a:ext cx="9855014" cy="1140211"/>
          </a:xfrm>
        </p:spPr>
        <p:txBody>
          <a:bodyPr/>
          <a:lstStyle/>
          <a:p>
            <a:r>
              <a:rPr lang="id-ID" dirty="0"/>
              <a:t>Literature </a:t>
            </a:r>
            <a:r>
              <a:rPr lang="id-ID" dirty="0">
                <a:solidFill>
                  <a:schemeClr val="accent1"/>
                </a:solidFill>
              </a:rPr>
              <a:t>Review</a:t>
            </a:r>
            <a:endParaRPr lang="en-ID" dirty="0">
              <a:solidFill>
                <a:schemeClr val="accent1"/>
              </a:solidFill>
            </a:endParaRPr>
          </a:p>
        </p:txBody>
      </p:sp>
      <p:sp>
        <p:nvSpPr>
          <p:cNvPr id="108" name="Text Placeholder 107">
            <a:extLst>
              <a:ext uri="{FF2B5EF4-FFF2-40B4-BE49-F238E27FC236}">
                <a16:creationId xmlns:a16="http://schemas.microsoft.com/office/drawing/2014/main" id="{EDD6003E-B9C2-468D-843B-F99761B0BFA3}"/>
              </a:ext>
            </a:extLst>
          </p:cNvPr>
          <p:cNvSpPr>
            <a:spLocks noGrp="1"/>
          </p:cNvSpPr>
          <p:nvPr>
            <p:ph type="body" sz="quarter" idx="14"/>
          </p:nvPr>
        </p:nvSpPr>
        <p:spPr>
          <a:xfrm>
            <a:off x="1088170" y="587840"/>
            <a:ext cx="3836987" cy="266700"/>
          </a:xfrm>
        </p:spPr>
        <p:txBody>
          <a:bodyPr/>
          <a:lstStyle/>
          <a:p>
            <a:r>
              <a:rPr lang="id-ID" dirty="0"/>
              <a:t>Key Insights</a:t>
            </a:r>
            <a:endParaRPr lang="en-ID" dirty="0"/>
          </a:p>
        </p:txBody>
      </p:sp>
      <p:sp>
        <p:nvSpPr>
          <p:cNvPr id="44" name="TextBox 43">
            <a:extLst>
              <a:ext uri="{FF2B5EF4-FFF2-40B4-BE49-F238E27FC236}">
                <a16:creationId xmlns:a16="http://schemas.microsoft.com/office/drawing/2014/main" id="{CC98928C-B003-4A51-B1BC-D021E9A0F9F9}"/>
              </a:ext>
            </a:extLst>
          </p:cNvPr>
          <p:cNvSpPr txBox="1"/>
          <p:nvPr/>
        </p:nvSpPr>
        <p:spPr>
          <a:xfrm>
            <a:off x="1364555" y="2411957"/>
            <a:ext cx="4091709" cy="461665"/>
          </a:xfrm>
          <a:prstGeom prst="rect">
            <a:avLst/>
          </a:prstGeom>
          <a:noFill/>
        </p:spPr>
        <p:txBody>
          <a:bodyPr wrap="square" rtlCol="0">
            <a:spAutoFit/>
          </a:bodyPr>
          <a:lstStyle/>
          <a:p>
            <a:r>
              <a:rPr lang="en-ID" sz="1200" b="1" dirty="0"/>
              <a:t>ML model deployment challenges and importance of MLOps in production environments.</a:t>
            </a:r>
            <a:endParaRPr lang="en-ID" sz="1000" b="1" dirty="0"/>
          </a:p>
        </p:txBody>
      </p:sp>
      <p:sp>
        <p:nvSpPr>
          <p:cNvPr id="46" name="TextBox 45">
            <a:extLst>
              <a:ext uri="{FF2B5EF4-FFF2-40B4-BE49-F238E27FC236}">
                <a16:creationId xmlns:a16="http://schemas.microsoft.com/office/drawing/2014/main" id="{4E9A494F-4F0A-49BC-BC9B-0E16CDF692C9}"/>
              </a:ext>
            </a:extLst>
          </p:cNvPr>
          <p:cNvSpPr txBox="1"/>
          <p:nvPr/>
        </p:nvSpPr>
        <p:spPr>
          <a:xfrm>
            <a:off x="1365985" y="2943736"/>
            <a:ext cx="3169442" cy="461665"/>
          </a:xfrm>
          <a:prstGeom prst="rect">
            <a:avLst/>
          </a:prstGeom>
          <a:noFill/>
        </p:spPr>
        <p:txBody>
          <a:bodyPr wrap="square" rtlCol="0">
            <a:spAutoFit/>
          </a:bodyPr>
          <a:lstStyle/>
          <a:p>
            <a:r>
              <a:rPr lang="en-US" sz="1200" b="1" dirty="0"/>
              <a:t>Data logging and monitoring are crucial for managing and improving ML models.</a:t>
            </a:r>
            <a:endParaRPr lang="en-ID" sz="1000" b="1" dirty="0"/>
          </a:p>
        </p:txBody>
      </p:sp>
      <p:sp>
        <p:nvSpPr>
          <p:cNvPr id="48" name="TextBox 47">
            <a:extLst>
              <a:ext uri="{FF2B5EF4-FFF2-40B4-BE49-F238E27FC236}">
                <a16:creationId xmlns:a16="http://schemas.microsoft.com/office/drawing/2014/main" id="{B1BA102F-AC74-4105-8D19-C81CE0FB7A33}"/>
              </a:ext>
            </a:extLst>
          </p:cNvPr>
          <p:cNvSpPr txBox="1"/>
          <p:nvPr/>
        </p:nvSpPr>
        <p:spPr>
          <a:xfrm>
            <a:off x="1367413" y="3488962"/>
            <a:ext cx="3924669" cy="276999"/>
          </a:xfrm>
          <a:prstGeom prst="rect">
            <a:avLst/>
          </a:prstGeom>
          <a:noFill/>
        </p:spPr>
        <p:txBody>
          <a:bodyPr wrap="square" rtlCol="0">
            <a:spAutoFit/>
          </a:bodyPr>
          <a:lstStyle/>
          <a:p>
            <a:r>
              <a:rPr lang="en-US" sz="1200" b="1" dirty="0"/>
              <a:t>MLFlow and WhyLogs for ML lifecycle and data monitoring</a:t>
            </a:r>
            <a:endParaRPr lang="en-ID" sz="1000" b="1" dirty="0"/>
          </a:p>
        </p:txBody>
      </p:sp>
      <p:sp>
        <p:nvSpPr>
          <p:cNvPr id="50" name="TextBox 49">
            <a:extLst>
              <a:ext uri="{FF2B5EF4-FFF2-40B4-BE49-F238E27FC236}">
                <a16:creationId xmlns:a16="http://schemas.microsoft.com/office/drawing/2014/main" id="{F7FD1A5C-8783-4D67-A658-272BA019FE2D}"/>
              </a:ext>
            </a:extLst>
          </p:cNvPr>
          <p:cNvSpPr txBox="1"/>
          <p:nvPr/>
        </p:nvSpPr>
        <p:spPr>
          <a:xfrm>
            <a:off x="1367414" y="3964284"/>
            <a:ext cx="4471594" cy="461665"/>
          </a:xfrm>
          <a:prstGeom prst="rect">
            <a:avLst/>
          </a:prstGeom>
          <a:noFill/>
        </p:spPr>
        <p:txBody>
          <a:bodyPr wrap="square" rtlCol="0">
            <a:spAutoFit/>
          </a:bodyPr>
          <a:lstStyle/>
          <a:p>
            <a:r>
              <a:rPr lang="en-US" sz="1200" b="1" dirty="0"/>
              <a:t>Considerations for building and deploying ML models in enterprise environments: scalability, reproducibility, and governance.</a:t>
            </a:r>
            <a:endParaRPr lang="en-ID" sz="1200" b="1" dirty="0"/>
          </a:p>
        </p:txBody>
      </p:sp>
      <p:sp>
        <p:nvSpPr>
          <p:cNvPr id="58" name="Rectangle: Rounded Corners 57">
            <a:extLst>
              <a:ext uri="{FF2B5EF4-FFF2-40B4-BE49-F238E27FC236}">
                <a16:creationId xmlns:a16="http://schemas.microsoft.com/office/drawing/2014/main" id="{F2B8FE01-29CD-4968-ABA3-6A885CE24E06}"/>
              </a:ext>
            </a:extLst>
          </p:cNvPr>
          <p:cNvSpPr/>
          <p:nvPr/>
        </p:nvSpPr>
        <p:spPr>
          <a:xfrm>
            <a:off x="6669021" y="1816100"/>
            <a:ext cx="4258800" cy="4258062"/>
          </a:xfrm>
          <a:prstGeom prst="roundRect">
            <a:avLst>
              <a:gd name="adj" fmla="val 4941"/>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a:extLst>
              <a:ext uri="{FF2B5EF4-FFF2-40B4-BE49-F238E27FC236}">
                <a16:creationId xmlns:a16="http://schemas.microsoft.com/office/drawing/2014/main" id="{62C26EDF-90E9-45F3-A5C7-4D0324214C51}"/>
              </a:ext>
            </a:extLst>
          </p:cNvPr>
          <p:cNvGrpSpPr/>
          <p:nvPr/>
        </p:nvGrpSpPr>
        <p:grpSpPr>
          <a:xfrm>
            <a:off x="7336015" y="2358839"/>
            <a:ext cx="433661" cy="466643"/>
            <a:chOff x="4054476" y="2609851"/>
            <a:chExt cx="239713" cy="219075"/>
          </a:xfrm>
          <a:gradFill>
            <a:gsLst>
              <a:gs pos="10000">
                <a:schemeClr val="accent1"/>
              </a:gs>
              <a:gs pos="100000">
                <a:schemeClr val="accent2"/>
              </a:gs>
            </a:gsLst>
            <a:lin ang="13500000" scaled="1"/>
          </a:gradFill>
        </p:grpSpPr>
        <p:sp>
          <p:nvSpPr>
            <p:cNvPr id="116" name="Rectangle 160">
              <a:extLst>
                <a:ext uri="{FF2B5EF4-FFF2-40B4-BE49-F238E27FC236}">
                  <a16:creationId xmlns:a16="http://schemas.microsoft.com/office/drawing/2014/main" id="{40506330-FAAC-4781-8B69-ACAD9469137D}"/>
                </a:ext>
              </a:extLst>
            </p:cNvPr>
            <p:cNvSpPr>
              <a:spLocks noChangeArrowheads="1"/>
            </p:cNvSpPr>
            <p:nvPr/>
          </p:nvSpPr>
          <p:spPr bwMode="auto">
            <a:xfrm>
              <a:off x="4070351" y="2782888"/>
              <a:ext cx="444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17" name="Rectangle 161">
              <a:extLst>
                <a:ext uri="{FF2B5EF4-FFF2-40B4-BE49-F238E27FC236}">
                  <a16:creationId xmlns:a16="http://schemas.microsoft.com/office/drawing/2014/main" id="{9597ACE7-94B7-403C-9C1E-1679A0B49480}"/>
                </a:ext>
              </a:extLst>
            </p:cNvPr>
            <p:cNvSpPr>
              <a:spLocks noChangeArrowheads="1"/>
            </p:cNvSpPr>
            <p:nvPr/>
          </p:nvSpPr>
          <p:spPr bwMode="auto">
            <a:xfrm>
              <a:off x="4129088" y="2752726"/>
              <a:ext cx="46038"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18" name="Rectangle 162">
              <a:extLst>
                <a:ext uri="{FF2B5EF4-FFF2-40B4-BE49-F238E27FC236}">
                  <a16:creationId xmlns:a16="http://schemas.microsoft.com/office/drawing/2014/main" id="{2357C3DE-28BF-4FA7-AD81-03725543271B}"/>
                </a:ext>
              </a:extLst>
            </p:cNvPr>
            <p:cNvSpPr>
              <a:spLocks noChangeArrowheads="1"/>
            </p:cNvSpPr>
            <p:nvPr/>
          </p:nvSpPr>
          <p:spPr bwMode="auto">
            <a:xfrm>
              <a:off x="4189413" y="2722563"/>
              <a:ext cx="46038"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19" name="Rectangle 163">
              <a:extLst>
                <a:ext uri="{FF2B5EF4-FFF2-40B4-BE49-F238E27FC236}">
                  <a16:creationId xmlns:a16="http://schemas.microsoft.com/office/drawing/2014/main" id="{3E8071FC-A1B9-4CF9-AB38-DF5F44D1BDF7}"/>
                </a:ext>
              </a:extLst>
            </p:cNvPr>
            <p:cNvSpPr>
              <a:spLocks noChangeArrowheads="1"/>
            </p:cNvSpPr>
            <p:nvPr/>
          </p:nvSpPr>
          <p:spPr bwMode="auto">
            <a:xfrm>
              <a:off x="4249738" y="2692401"/>
              <a:ext cx="44450"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20" name="Freeform 164">
              <a:extLst>
                <a:ext uri="{FF2B5EF4-FFF2-40B4-BE49-F238E27FC236}">
                  <a16:creationId xmlns:a16="http://schemas.microsoft.com/office/drawing/2014/main" id="{37E207E1-C484-4485-BD16-9B1048FEE75A}"/>
                </a:ext>
              </a:extLst>
            </p:cNvPr>
            <p:cNvSpPr>
              <a:spLocks/>
            </p:cNvSpPr>
            <p:nvPr/>
          </p:nvSpPr>
          <p:spPr bwMode="auto">
            <a:xfrm>
              <a:off x="4054476" y="2609851"/>
              <a:ext cx="239713" cy="142875"/>
            </a:xfrm>
            <a:custGeom>
              <a:avLst/>
              <a:gdLst>
                <a:gd name="T0" fmla="*/ 130 w 151"/>
                <a:gd name="T1" fmla="*/ 22 h 90"/>
                <a:gd name="T2" fmla="*/ 102 w 151"/>
                <a:gd name="T3" fmla="*/ 22 h 90"/>
                <a:gd name="T4" fmla="*/ 66 w 151"/>
                <a:gd name="T5" fmla="*/ 48 h 90"/>
                <a:gd name="T6" fmla="*/ 47 w 151"/>
                <a:gd name="T7" fmla="*/ 38 h 90"/>
                <a:gd name="T8" fmla="*/ 0 w 151"/>
                <a:gd name="T9" fmla="*/ 78 h 90"/>
                <a:gd name="T10" fmla="*/ 0 w 151"/>
                <a:gd name="T11" fmla="*/ 90 h 90"/>
                <a:gd name="T12" fmla="*/ 47 w 151"/>
                <a:gd name="T13" fmla="*/ 50 h 90"/>
                <a:gd name="T14" fmla="*/ 66 w 151"/>
                <a:gd name="T15" fmla="*/ 59 h 90"/>
                <a:gd name="T16" fmla="*/ 107 w 151"/>
                <a:gd name="T17" fmla="*/ 31 h 90"/>
                <a:gd name="T18" fmla="*/ 135 w 151"/>
                <a:gd name="T19" fmla="*/ 31 h 90"/>
                <a:gd name="T20" fmla="*/ 151 w 151"/>
                <a:gd name="T21" fmla="*/ 15 h 90"/>
                <a:gd name="T22" fmla="*/ 151 w 151"/>
                <a:gd name="T23" fmla="*/ 0 h 90"/>
                <a:gd name="T24" fmla="*/ 130 w 151"/>
                <a:gd name="T25"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90">
                  <a:moveTo>
                    <a:pt x="130" y="22"/>
                  </a:moveTo>
                  <a:lnTo>
                    <a:pt x="102" y="22"/>
                  </a:lnTo>
                  <a:lnTo>
                    <a:pt x="66" y="48"/>
                  </a:lnTo>
                  <a:lnTo>
                    <a:pt x="47" y="38"/>
                  </a:lnTo>
                  <a:lnTo>
                    <a:pt x="0" y="78"/>
                  </a:lnTo>
                  <a:lnTo>
                    <a:pt x="0" y="90"/>
                  </a:lnTo>
                  <a:lnTo>
                    <a:pt x="47" y="50"/>
                  </a:lnTo>
                  <a:lnTo>
                    <a:pt x="66" y="59"/>
                  </a:lnTo>
                  <a:lnTo>
                    <a:pt x="107" y="31"/>
                  </a:lnTo>
                  <a:lnTo>
                    <a:pt x="135" y="31"/>
                  </a:lnTo>
                  <a:lnTo>
                    <a:pt x="151" y="15"/>
                  </a:lnTo>
                  <a:lnTo>
                    <a:pt x="151" y="0"/>
                  </a:lnTo>
                  <a:lnTo>
                    <a:pt x="1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21" name="Group 120">
            <a:extLst>
              <a:ext uri="{FF2B5EF4-FFF2-40B4-BE49-F238E27FC236}">
                <a16:creationId xmlns:a16="http://schemas.microsoft.com/office/drawing/2014/main" id="{3E25F0BA-C9AF-4053-9B05-E03030DCE5EA}"/>
              </a:ext>
            </a:extLst>
          </p:cNvPr>
          <p:cNvGrpSpPr/>
          <p:nvPr/>
        </p:nvGrpSpPr>
        <p:grpSpPr>
          <a:xfrm>
            <a:off x="9713708" y="2358839"/>
            <a:ext cx="448247" cy="430887"/>
            <a:chOff x="5599113" y="1919287"/>
            <a:chExt cx="606425" cy="547688"/>
          </a:xfrm>
          <a:gradFill>
            <a:gsLst>
              <a:gs pos="10000">
                <a:schemeClr val="accent1"/>
              </a:gs>
              <a:gs pos="100000">
                <a:schemeClr val="accent2"/>
              </a:gs>
            </a:gsLst>
            <a:lin ang="13500000" scaled="1"/>
          </a:gradFill>
        </p:grpSpPr>
        <p:sp>
          <p:nvSpPr>
            <p:cNvPr id="122" name="Freeform 77">
              <a:extLst>
                <a:ext uri="{FF2B5EF4-FFF2-40B4-BE49-F238E27FC236}">
                  <a16:creationId xmlns:a16="http://schemas.microsoft.com/office/drawing/2014/main" id="{443FFF8D-0CB5-4999-8DC8-51EA98B74AD8}"/>
                </a:ext>
              </a:extLst>
            </p:cNvPr>
            <p:cNvSpPr>
              <a:spLocks/>
            </p:cNvSpPr>
            <p:nvPr/>
          </p:nvSpPr>
          <p:spPr bwMode="auto">
            <a:xfrm>
              <a:off x="5599113" y="1919287"/>
              <a:ext cx="606425" cy="547688"/>
            </a:xfrm>
            <a:custGeom>
              <a:avLst/>
              <a:gdLst>
                <a:gd name="T0" fmla="*/ 191 w 422"/>
                <a:gd name="T1" fmla="*/ 380 h 380"/>
                <a:gd name="T2" fmla="*/ 4 w 422"/>
                <a:gd name="T3" fmla="*/ 225 h 380"/>
                <a:gd name="T4" fmla="*/ 2 w 422"/>
                <a:gd name="T5" fmla="*/ 167 h 380"/>
                <a:gd name="T6" fmla="*/ 191 w 422"/>
                <a:gd name="T7" fmla="*/ 0 h 380"/>
                <a:gd name="T8" fmla="*/ 296 w 422"/>
                <a:gd name="T9" fmla="*/ 32 h 380"/>
                <a:gd name="T10" fmla="*/ 381 w 422"/>
                <a:gd name="T11" fmla="*/ 188 h 380"/>
                <a:gd name="T12" fmla="*/ 422 w 422"/>
                <a:gd name="T13" fmla="*/ 188 h 380"/>
                <a:gd name="T14" fmla="*/ 358 w 422"/>
                <a:gd name="T15" fmla="*/ 265 h 380"/>
                <a:gd name="T16" fmla="*/ 295 w 422"/>
                <a:gd name="T17" fmla="*/ 188 h 380"/>
                <a:gd name="T18" fmla="*/ 337 w 422"/>
                <a:gd name="T19" fmla="*/ 188 h 380"/>
                <a:gd name="T20" fmla="*/ 191 w 422"/>
                <a:gd name="T21" fmla="*/ 44 h 380"/>
                <a:gd name="T22" fmla="*/ 47 w 422"/>
                <a:gd name="T23" fmla="*/ 163 h 380"/>
                <a:gd name="T24" fmla="*/ 48 w 422"/>
                <a:gd name="T25" fmla="*/ 217 h 380"/>
                <a:gd name="T26" fmla="*/ 78 w 422"/>
                <a:gd name="T27" fmla="*/ 283 h 380"/>
                <a:gd name="T28" fmla="*/ 218 w 422"/>
                <a:gd name="T29" fmla="*/ 354 h 380"/>
                <a:gd name="T30" fmla="*/ 351 w 422"/>
                <a:gd name="T31" fmla="*/ 292 h 380"/>
                <a:gd name="T32" fmla="*/ 351 w 422"/>
                <a:gd name="T33" fmla="*/ 292 h 380"/>
                <a:gd name="T34" fmla="*/ 191 w 422"/>
                <a:gd name="T3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380">
                  <a:moveTo>
                    <a:pt x="191" y="380"/>
                  </a:moveTo>
                  <a:cubicBezTo>
                    <a:pt x="98" y="380"/>
                    <a:pt x="21" y="313"/>
                    <a:pt x="4" y="225"/>
                  </a:cubicBezTo>
                  <a:cubicBezTo>
                    <a:pt x="1" y="206"/>
                    <a:pt x="0" y="186"/>
                    <a:pt x="2" y="167"/>
                  </a:cubicBezTo>
                  <a:cubicBezTo>
                    <a:pt x="14" y="73"/>
                    <a:pt x="94" y="0"/>
                    <a:pt x="191" y="0"/>
                  </a:cubicBezTo>
                  <a:cubicBezTo>
                    <a:pt x="228" y="0"/>
                    <a:pt x="265" y="11"/>
                    <a:pt x="296" y="32"/>
                  </a:cubicBezTo>
                  <a:cubicBezTo>
                    <a:pt x="347" y="66"/>
                    <a:pt x="380" y="123"/>
                    <a:pt x="381" y="188"/>
                  </a:cubicBezTo>
                  <a:cubicBezTo>
                    <a:pt x="422" y="188"/>
                    <a:pt x="422" y="188"/>
                    <a:pt x="422" y="188"/>
                  </a:cubicBezTo>
                  <a:cubicBezTo>
                    <a:pt x="358" y="265"/>
                    <a:pt x="358" y="265"/>
                    <a:pt x="358" y="265"/>
                  </a:cubicBezTo>
                  <a:cubicBezTo>
                    <a:pt x="295" y="188"/>
                    <a:pt x="295" y="188"/>
                    <a:pt x="295" y="188"/>
                  </a:cubicBezTo>
                  <a:cubicBezTo>
                    <a:pt x="337" y="188"/>
                    <a:pt x="337" y="188"/>
                    <a:pt x="337" y="188"/>
                  </a:cubicBezTo>
                  <a:cubicBezTo>
                    <a:pt x="336" y="108"/>
                    <a:pt x="271" y="44"/>
                    <a:pt x="191" y="44"/>
                  </a:cubicBezTo>
                  <a:cubicBezTo>
                    <a:pt x="119" y="44"/>
                    <a:pt x="60" y="95"/>
                    <a:pt x="47" y="163"/>
                  </a:cubicBezTo>
                  <a:cubicBezTo>
                    <a:pt x="44" y="181"/>
                    <a:pt x="44" y="200"/>
                    <a:pt x="48" y="217"/>
                  </a:cubicBezTo>
                  <a:cubicBezTo>
                    <a:pt x="52" y="242"/>
                    <a:pt x="63" y="264"/>
                    <a:pt x="78" y="283"/>
                  </a:cubicBezTo>
                  <a:cubicBezTo>
                    <a:pt x="110" y="326"/>
                    <a:pt x="161" y="354"/>
                    <a:pt x="218" y="354"/>
                  </a:cubicBezTo>
                  <a:cubicBezTo>
                    <a:pt x="272" y="354"/>
                    <a:pt x="319" y="330"/>
                    <a:pt x="351" y="292"/>
                  </a:cubicBezTo>
                  <a:cubicBezTo>
                    <a:pt x="351" y="292"/>
                    <a:pt x="351" y="292"/>
                    <a:pt x="351" y="292"/>
                  </a:cubicBezTo>
                  <a:cubicBezTo>
                    <a:pt x="317" y="345"/>
                    <a:pt x="258" y="380"/>
                    <a:pt x="191" y="3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123" name="Freeform 78">
              <a:extLst>
                <a:ext uri="{FF2B5EF4-FFF2-40B4-BE49-F238E27FC236}">
                  <a16:creationId xmlns:a16="http://schemas.microsoft.com/office/drawing/2014/main" id="{443E57AC-0252-40FE-A01C-4170E9242265}"/>
                </a:ext>
              </a:extLst>
            </p:cNvPr>
            <p:cNvSpPr>
              <a:spLocks noEditPoints="1"/>
            </p:cNvSpPr>
            <p:nvPr/>
          </p:nvSpPr>
          <p:spPr bwMode="auto">
            <a:xfrm>
              <a:off x="5821363" y="2127250"/>
              <a:ext cx="193675" cy="101600"/>
            </a:xfrm>
            <a:custGeom>
              <a:avLst/>
              <a:gdLst>
                <a:gd name="T0" fmla="*/ 67 w 135"/>
                <a:gd name="T1" fmla="*/ 47 h 71"/>
                <a:gd name="T2" fmla="*/ 45 w 135"/>
                <a:gd name="T3" fmla="*/ 67 h 71"/>
                <a:gd name="T4" fmla="*/ 5 w 135"/>
                <a:gd name="T5" fmla="*/ 43 h 71"/>
                <a:gd name="T6" fmla="*/ 28 w 135"/>
                <a:gd name="T7" fmla="*/ 2 h 71"/>
                <a:gd name="T8" fmla="*/ 57 w 135"/>
                <a:gd name="T9" fmla="*/ 8 h 71"/>
                <a:gd name="T10" fmla="*/ 91 w 135"/>
                <a:gd name="T11" fmla="*/ 8 h 71"/>
                <a:gd name="T12" fmla="*/ 131 w 135"/>
                <a:gd name="T13" fmla="*/ 8 h 71"/>
                <a:gd name="T14" fmla="*/ 132 w 135"/>
                <a:gd name="T15" fmla="*/ 10 h 71"/>
                <a:gd name="T16" fmla="*/ 97 w 135"/>
                <a:gd name="T17" fmla="*/ 30 h 71"/>
                <a:gd name="T18" fmla="*/ 67 w 135"/>
                <a:gd name="T19" fmla="*/ 47 h 71"/>
                <a:gd name="T20" fmla="*/ 50 w 135"/>
                <a:gd name="T21" fmla="*/ 31 h 71"/>
                <a:gd name="T22" fmla="*/ 50 w 135"/>
                <a:gd name="T23" fmla="*/ 31 h 71"/>
                <a:gd name="T24" fmla="*/ 40 w 135"/>
                <a:gd name="T25" fmla="*/ 48 h 71"/>
                <a:gd name="T26" fmla="*/ 23 w 135"/>
                <a:gd name="T27" fmla="*/ 38 h 71"/>
                <a:gd name="T28" fmla="*/ 33 w 135"/>
                <a:gd name="T29" fmla="*/ 21 h 71"/>
                <a:gd name="T30" fmla="*/ 50 w 135"/>
                <a:gd name="T31"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71">
                  <a:moveTo>
                    <a:pt x="67" y="47"/>
                  </a:moveTo>
                  <a:cubicBezTo>
                    <a:pt x="64" y="56"/>
                    <a:pt x="56" y="64"/>
                    <a:pt x="45" y="67"/>
                  </a:cubicBezTo>
                  <a:cubicBezTo>
                    <a:pt x="28" y="71"/>
                    <a:pt x="9" y="61"/>
                    <a:pt x="5" y="43"/>
                  </a:cubicBezTo>
                  <a:cubicBezTo>
                    <a:pt x="0" y="25"/>
                    <a:pt x="10" y="7"/>
                    <a:pt x="28" y="2"/>
                  </a:cubicBezTo>
                  <a:cubicBezTo>
                    <a:pt x="39" y="0"/>
                    <a:pt x="49" y="2"/>
                    <a:pt x="57" y="8"/>
                  </a:cubicBezTo>
                  <a:cubicBezTo>
                    <a:pt x="91" y="8"/>
                    <a:pt x="91" y="8"/>
                    <a:pt x="91" y="8"/>
                  </a:cubicBezTo>
                  <a:cubicBezTo>
                    <a:pt x="131" y="8"/>
                    <a:pt x="131" y="8"/>
                    <a:pt x="131" y="8"/>
                  </a:cubicBezTo>
                  <a:cubicBezTo>
                    <a:pt x="135" y="8"/>
                    <a:pt x="135" y="9"/>
                    <a:pt x="132" y="10"/>
                  </a:cubicBezTo>
                  <a:cubicBezTo>
                    <a:pt x="97" y="30"/>
                    <a:pt x="97" y="30"/>
                    <a:pt x="97" y="30"/>
                  </a:cubicBezTo>
                  <a:cubicBezTo>
                    <a:pt x="67" y="47"/>
                    <a:pt x="67" y="47"/>
                    <a:pt x="67" y="47"/>
                  </a:cubicBezTo>
                  <a:close/>
                  <a:moveTo>
                    <a:pt x="50" y="31"/>
                  </a:moveTo>
                  <a:cubicBezTo>
                    <a:pt x="50" y="31"/>
                    <a:pt x="50" y="31"/>
                    <a:pt x="50" y="31"/>
                  </a:cubicBezTo>
                  <a:cubicBezTo>
                    <a:pt x="52" y="38"/>
                    <a:pt x="48" y="46"/>
                    <a:pt x="40" y="48"/>
                  </a:cubicBezTo>
                  <a:cubicBezTo>
                    <a:pt x="33" y="50"/>
                    <a:pt x="25" y="46"/>
                    <a:pt x="23" y="38"/>
                  </a:cubicBezTo>
                  <a:cubicBezTo>
                    <a:pt x="21" y="31"/>
                    <a:pt x="25" y="23"/>
                    <a:pt x="33" y="21"/>
                  </a:cubicBezTo>
                  <a:cubicBezTo>
                    <a:pt x="41" y="19"/>
                    <a:pt x="48" y="23"/>
                    <a:pt x="5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124" name="Freeform 79">
              <a:extLst>
                <a:ext uri="{FF2B5EF4-FFF2-40B4-BE49-F238E27FC236}">
                  <a16:creationId xmlns:a16="http://schemas.microsoft.com/office/drawing/2014/main" id="{07B0D26C-AC5A-4CB2-A620-5020F4A622D0}"/>
                </a:ext>
              </a:extLst>
            </p:cNvPr>
            <p:cNvSpPr>
              <a:spLocks noEditPoints="1"/>
            </p:cNvSpPr>
            <p:nvPr/>
          </p:nvSpPr>
          <p:spPr bwMode="auto">
            <a:xfrm>
              <a:off x="5680075" y="2000250"/>
              <a:ext cx="384175" cy="357188"/>
            </a:xfrm>
            <a:custGeom>
              <a:avLst/>
              <a:gdLst>
                <a:gd name="T0" fmla="*/ 141 w 268"/>
                <a:gd name="T1" fmla="*/ 0 h 248"/>
                <a:gd name="T2" fmla="*/ 197 w 268"/>
                <a:gd name="T3" fmla="*/ 15 h 248"/>
                <a:gd name="T4" fmla="*/ 187 w 268"/>
                <a:gd name="T5" fmla="*/ 33 h 248"/>
                <a:gd name="T6" fmla="*/ 141 w 268"/>
                <a:gd name="T7" fmla="*/ 20 h 248"/>
                <a:gd name="T8" fmla="*/ 141 w 268"/>
                <a:gd name="T9" fmla="*/ 0 h 248"/>
                <a:gd name="T10" fmla="*/ 207 w 268"/>
                <a:gd name="T11" fmla="*/ 21 h 248"/>
                <a:gd name="T12" fmla="*/ 248 w 268"/>
                <a:gd name="T13" fmla="*/ 62 h 248"/>
                <a:gd name="T14" fmla="*/ 230 w 268"/>
                <a:gd name="T15" fmla="*/ 72 h 248"/>
                <a:gd name="T16" fmla="*/ 197 w 268"/>
                <a:gd name="T17" fmla="*/ 39 h 248"/>
                <a:gd name="T18" fmla="*/ 207 w 268"/>
                <a:gd name="T19" fmla="*/ 21 h 248"/>
                <a:gd name="T20" fmla="*/ 254 w 268"/>
                <a:gd name="T21" fmla="*/ 72 h 248"/>
                <a:gd name="T22" fmla="*/ 268 w 268"/>
                <a:gd name="T23" fmla="*/ 125 h 248"/>
                <a:gd name="T24" fmla="*/ 248 w 268"/>
                <a:gd name="T25" fmla="*/ 125 h 248"/>
                <a:gd name="T26" fmla="*/ 236 w 268"/>
                <a:gd name="T27" fmla="*/ 82 h 248"/>
                <a:gd name="T28" fmla="*/ 254 w 268"/>
                <a:gd name="T29" fmla="*/ 72 h 248"/>
                <a:gd name="T30" fmla="*/ 64 w 268"/>
                <a:gd name="T31" fmla="*/ 248 h 248"/>
                <a:gd name="T32" fmla="*/ 22 w 268"/>
                <a:gd name="T33" fmla="*/ 207 h 248"/>
                <a:gd name="T34" fmla="*/ 40 w 268"/>
                <a:gd name="T35" fmla="*/ 197 h 248"/>
                <a:gd name="T36" fmla="*/ 74 w 268"/>
                <a:gd name="T37" fmla="*/ 230 h 248"/>
                <a:gd name="T38" fmla="*/ 64 w 268"/>
                <a:gd name="T39" fmla="*/ 248 h 248"/>
                <a:gd name="T40" fmla="*/ 16 w 268"/>
                <a:gd name="T41" fmla="*/ 197 h 248"/>
                <a:gd name="T42" fmla="*/ 0 w 268"/>
                <a:gd name="T43" fmla="*/ 140 h 248"/>
                <a:gd name="T44" fmla="*/ 21 w 268"/>
                <a:gd name="T45" fmla="*/ 140 h 248"/>
                <a:gd name="T46" fmla="*/ 34 w 268"/>
                <a:gd name="T47" fmla="*/ 187 h 248"/>
                <a:gd name="T48" fmla="*/ 16 w 268"/>
                <a:gd name="T49" fmla="*/ 197 h 248"/>
                <a:gd name="T50" fmla="*/ 0 w 268"/>
                <a:gd name="T51" fmla="*/ 129 h 248"/>
                <a:gd name="T52" fmla="*/ 15 w 268"/>
                <a:gd name="T53" fmla="*/ 72 h 248"/>
                <a:gd name="T54" fmla="*/ 33 w 268"/>
                <a:gd name="T55" fmla="*/ 82 h 248"/>
                <a:gd name="T56" fmla="*/ 21 w 268"/>
                <a:gd name="T57" fmla="*/ 129 h 248"/>
                <a:gd name="T58" fmla="*/ 0 w 268"/>
                <a:gd name="T59" fmla="*/ 129 h 248"/>
                <a:gd name="T60" fmla="*/ 21 w 268"/>
                <a:gd name="T61" fmla="*/ 62 h 248"/>
                <a:gd name="T62" fmla="*/ 63 w 268"/>
                <a:gd name="T63" fmla="*/ 20 h 248"/>
                <a:gd name="T64" fmla="*/ 73 w 268"/>
                <a:gd name="T65" fmla="*/ 38 h 248"/>
                <a:gd name="T66" fmla="*/ 39 w 268"/>
                <a:gd name="T67" fmla="*/ 72 h 248"/>
                <a:gd name="T68" fmla="*/ 21 w 268"/>
                <a:gd name="T69" fmla="*/ 62 h 248"/>
                <a:gd name="T70" fmla="*/ 73 w 268"/>
                <a:gd name="T71" fmla="*/ 15 h 248"/>
                <a:gd name="T72" fmla="*/ 129 w 268"/>
                <a:gd name="T73" fmla="*/ 0 h 248"/>
                <a:gd name="T74" fmla="*/ 129 w 268"/>
                <a:gd name="T75" fmla="*/ 20 h 248"/>
                <a:gd name="T76" fmla="*/ 83 w 268"/>
                <a:gd name="T77" fmla="*/ 32 h 248"/>
                <a:gd name="T78" fmla="*/ 73 w 268"/>
                <a:gd name="T79"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248">
                  <a:moveTo>
                    <a:pt x="141" y="0"/>
                  </a:moveTo>
                  <a:cubicBezTo>
                    <a:pt x="161" y="1"/>
                    <a:pt x="180" y="6"/>
                    <a:pt x="197" y="15"/>
                  </a:cubicBezTo>
                  <a:cubicBezTo>
                    <a:pt x="187" y="33"/>
                    <a:pt x="187" y="33"/>
                    <a:pt x="187" y="33"/>
                  </a:cubicBezTo>
                  <a:cubicBezTo>
                    <a:pt x="173" y="26"/>
                    <a:pt x="157" y="21"/>
                    <a:pt x="141" y="20"/>
                  </a:cubicBezTo>
                  <a:cubicBezTo>
                    <a:pt x="141" y="0"/>
                    <a:pt x="141" y="0"/>
                    <a:pt x="141" y="0"/>
                  </a:cubicBezTo>
                  <a:close/>
                  <a:moveTo>
                    <a:pt x="207" y="21"/>
                  </a:moveTo>
                  <a:cubicBezTo>
                    <a:pt x="223" y="31"/>
                    <a:pt x="237" y="45"/>
                    <a:pt x="248" y="62"/>
                  </a:cubicBezTo>
                  <a:cubicBezTo>
                    <a:pt x="230" y="72"/>
                    <a:pt x="230" y="72"/>
                    <a:pt x="230" y="72"/>
                  </a:cubicBezTo>
                  <a:cubicBezTo>
                    <a:pt x="221" y="59"/>
                    <a:pt x="210" y="47"/>
                    <a:pt x="197" y="39"/>
                  </a:cubicBezTo>
                  <a:cubicBezTo>
                    <a:pt x="207" y="21"/>
                    <a:pt x="207" y="21"/>
                    <a:pt x="207" y="21"/>
                  </a:cubicBezTo>
                  <a:close/>
                  <a:moveTo>
                    <a:pt x="254" y="72"/>
                  </a:moveTo>
                  <a:cubicBezTo>
                    <a:pt x="262" y="88"/>
                    <a:pt x="267" y="106"/>
                    <a:pt x="268" y="125"/>
                  </a:cubicBezTo>
                  <a:cubicBezTo>
                    <a:pt x="248" y="125"/>
                    <a:pt x="248" y="125"/>
                    <a:pt x="248" y="125"/>
                  </a:cubicBezTo>
                  <a:cubicBezTo>
                    <a:pt x="247" y="110"/>
                    <a:pt x="242" y="95"/>
                    <a:pt x="236" y="82"/>
                  </a:cubicBezTo>
                  <a:cubicBezTo>
                    <a:pt x="254" y="72"/>
                    <a:pt x="254" y="72"/>
                    <a:pt x="254" y="72"/>
                  </a:cubicBezTo>
                  <a:close/>
                  <a:moveTo>
                    <a:pt x="64" y="248"/>
                  </a:moveTo>
                  <a:cubicBezTo>
                    <a:pt x="47" y="238"/>
                    <a:pt x="33" y="224"/>
                    <a:pt x="22" y="207"/>
                  </a:cubicBezTo>
                  <a:cubicBezTo>
                    <a:pt x="40" y="197"/>
                    <a:pt x="40" y="197"/>
                    <a:pt x="40" y="197"/>
                  </a:cubicBezTo>
                  <a:cubicBezTo>
                    <a:pt x="49" y="210"/>
                    <a:pt x="61" y="222"/>
                    <a:pt x="74" y="230"/>
                  </a:cubicBezTo>
                  <a:cubicBezTo>
                    <a:pt x="64" y="248"/>
                    <a:pt x="64" y="248"/>
                    <a:pt x="64" y="248"/>
                  </a:cubicBezTo>
                  <a:close/>
                  <a:moveTo>
                    <a:pt x="16" y="197"/>
                  </a:moveTo>
                  <a:cubicBezTo>
                    <a:pt x="7" y="180"/>
                    <a:pt x="1" y="161"/>
                    <a:pt x="0" y="140"/>
                  </a:cubicBezTo>
                  <a:cubicBezTo>
                    <a:pt x="21" y="140"/>
                    <a:pt x="21" y="140"/>
                    <a:pt x="21" y="140"/>
                  </a:cubicBezTo>
                  <a:cubicBezTo>
                    <a:pt x="22" y="157"/>
                    <a:pt x="27" y="173"/>
                    <a:pt x="34" y="187"/>
                  </a:cubicBezTo>
                  <a:cubicBezTo>
                    <a:pt x="16" y="197"/>
                    <a:pt x="16" y="197"/>
                    <a:pt x="16" y="197"/>
                  </a:cubicBezTo>
                  <a:close/>
                  <a:moveTo>
                    <a:pt x="0" y="129"/>
                  </a:moveTo>
                  <a:cubicBezTo>
                    <a:pt x="1" y="108"/>
                    <a:pt x="6" y="89"/>
                    <a:pt x="15" y="72"/>
                  </a:cubicBezTo>
                  <a:cubicBezTo>
                    <a:pt x="33" y="82"/>
                    <a:pt x="33" y="82"/>
                    <a:pt x="33" y="82"/>
                  </a:cubicBezTo>
                  <a:cubicBezTo>
                    <a:pt x="26" y="96"/>
                    <a:pt x="22" y="112"/>
                    <a:pt x="21" y="129"/>
                  </a:cubicBezTo>
                  <a:cubicBezTo>
                    <a:pt x="0" y="129"/>
                    <a:pt x="0" y="129"/>
                    <a:pt x="0" y="129"/>
                  </a:cubicBezTo>
                  <a:close/>
                  <a:moveTo>
                    <a:pt x="21" y="62"/>
                  </a:moveTo>
                  <a:cubicBezTo>
                    <a:pt x="32" y="45"/>
                    <a:pt x="46" y="31"/>
                    <a:pt x="63" y="20"/>
                  </a:cubicBezTo>
                  <a:cubicBezTo>
                    <a:pt x="73" y="38"/>
                    <a:pt x="73" y="38"/>
                    <a:pt x="73" y="38"/>
                  </a:cubicBezTo>
                  <a:cubicBezTo>
                    <a:pt x="60" y="47"/>
                    <a:pt x="48" y="59"/>
                    <a:pt x="39" y="72"/>
                  </a:cubicBezTo>
                  <a:cubicBezTo>
                    <a:pt x="21" y="62"/>
                    <a:pt x="21" y="62"/>
                    <a:pt x="21" y="62"/>
                  </a:cubicBezTo>
                  <a:close/>
                  <a:moveTo>
                    <a:pt x="73" y="15"/>
                  </a:moveTo>
                  <a:cubicBezTo>
                    <a:pt x="90" y="6"/>
                    <a:pt x="109" y="0"/>
                    <a:pt x="129" y="0"/>
                  </a:cubicBezTo>
                  <a:cubicBezTo>
                    <a:pt x="129" y="20"/>
                    <a:pt x="129" y="20"/>
                    <a:pt x="129" y="20"/>
                  </a:cubicBezTo>
                  <a:cubicBezTo>
                    <a:pt x="113" y="21"/>
                    <a:pt x="97" y="25"/>
                    <a:pt x="83" y="32"/>
                  </a:cubicBezTo>
                  <a:cubicBezTo>
                    <a:pt x="73" y="15"/>
                    <a:pt x="73" y="15"/>
                    <a:pt x="73"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grpSp>
      <p:cxnSp>
        <p:nvCxnSpPr>
          <p:cNvPr id="55" name="Straight Connector 54">
            <a:extLst>
              <a:ext uri="{FF2B5EF4-FFF2-40B4-BE49-F238E27FC236}">
                <a16:creationId xmlns:a16="http://schemas.microsoft.com/office/drawing/2014/main" id="{2BA3C6B8-C5B3-4361-A2AB-A6931B47047B}"/>
              </a:ext>
            </a:extLst>
          </p:cNvPr>
          <p:cNvCxnSpPr>
            <a:cxnSpLocks/>
          </p:cNvCxnSpPr>
          <p:nvPr/>
        </p:nvCxnSpPr>
        <p:spPr>
          <a:xfrm>
            <a:off x="8765603" y="2136852"/>
            <a:ext cx="0" cy="1272323"/>
          </a:xfrm>
          <a:prstGeom prst="line">
            <a:avLst/>
          </a:prstGeom>
          <a:ln w="12700">
            <a:gradFill>
              <a:gsLst>
                <a:gs pos="0">
                  <a:schemeClr val="accent1"/>
                </a:gs>
                <a:gs pos="100000">
                  <a:schemeClr val="accent2"/>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BD7D33-DB16-4443-AC69-B37523FF7CE5}"/>
              </a:ext>
            </a:extLst>
          </p:cNvPr>
          <p:cNvCxnSpPr>
            <a:cxnSpLocks/>
          </p:cNvCxnSpPr>
          <p:nvPr/>
        </p:nvCxnSpPr>
        <p:spPr>
          <a:xfrm>
            <a:off x="6919309" y="3945132"/>
            <a:ext cx="1242780" cy="0"/>
          </a:xfrm>
          <a:prstGeom prst="line">
            <a:avLst/>
          </a:prstGeom>
          <a:ln w="12700">
            <a:gradFill>
              <a:gsLst>
                <a:gs pos="0">
                  <a:schemeClr val="accent1"/>
                </a:gs>
                <a:gs pos="100000">
                  <a:schemeClr val="accent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2E7FBFA-A8AF-4E4F-A3D6-C4BFA17BA6E6}"/>
              </a:ext>
            </a:extLst>
          </p:cNvPr>
          <p:cNvSpPr txBox="1"/>
          <p:nvPr/>
        </p:nvSpPr>
        <p:spPr>
          <a:xfrm>
            <a:off x="9124848" y="2892983"/>
            <a:ext cx="1743607" cy="430887"/>
          </a:xfrm>
          <a:prstGeom prst="rect">
            <a:avLst/>
          </a:prstGeom>
          <a:noFill/>
        </p:spPr>
        <p:txBody>
          <a:bodyPr wrap="square" rtlCol="0">
            <a:spAutoFit/>
          </a:bodyPr>
          <a:lstStyle/>
          <a:p>
            <a:pPr algn="ctr"/>
            <a:r>
              <a:rPr lang="id-ID" sz="1100" b="1" dirty="0">
                <a:solidFill>
                  <a:schemeClr val="tx2"/>
                </a:solidFill>
                <a:latin typeface="+mj-lt"/>
              </a:rPr>
              <a:t>02  Scalability using Cloud Infra</a:t>
            </a:r>
            <a:endParaRPr lang="en-ID" sz="1100" b="1" dirty="0">
              <a:solidFill>
                <a:schemeClr val="tx2"/>
              </a:solidFill>
              <a:latin typeface="+mj-lt"/>
            </a:endParaRPr>
          </a:p>
        </p:txBody>
      </p:sp>
      <p:sp>
        <p:nvSpPr>
          <p:cNvPr id="83" name="TextBox 82">
            <a:extLst>
              <a:ext uri="{FF2B5EF4-FFF2-40B4-BE49-F238E27FC236}">
                <a16:creationId xmlns:a16="http://schemas.microsoft.com/office/drawing/2014/main" id="{24335DDF-F543-488A-8E6C-CFE974922656}"/>
              </a:ext>
            </a:extLst>
          </p:cNvPr>
          <p:cNvSpPr txBox="1"/>
          <p:nvPr/>
        </p:nvSpPr>
        <p:spPr>
          <a:xfrm>
            <a:off x="6789347" y="2892983"/>
            <a:ext cx="1586526" cy="600164"/>
          </a:xfrm>
          <a:prstGeom prst="rect">
            <a:avLst/>
          </a:prstGeom>
          <a:noFill/>
        </p:spPr>
        <p:txBody>
          <a:bodyPr wrap="square" rtlCol="0">
            <a:spAutoFit/>
          </a:bodyPr>
          <a:lstStyle/>
          <a:p>
            <a:pPr algn="ctr"/>
            <a:r>
              <a:rPr lang="id-ID" sz="1100" b="1" dirty="0">
                <a:solidFill>
                  <a:schemeClr val="tx2"/>
                </a:solidFill>
                <a:latin typeface="+mj-lt"/>
              </a:rPr>
              <a:t>01  Model Performance Comparison</a:t>
            </a:r>
            <a:endParaRPr lang="en-ID" sz="1100" b="1" dirty="0">
              <a:solidFill>
                <a:schemeClr val="tx2"/>
              </a:solidFill>
              <a:latin typeface="+mj-lt"/>
            </a:endParaRPr>
          </a:p>
        </p:txBody>
      </p:sp>
      <p:sp>
        <p:nvSpPr>
          <p:cNvPr id="72" name="TextBox 71">
            <a:extLst>
              <a:ext uri="{FF2B5EF4-FFF2-40B4-BE49-F238E27FC236}">
                <a16:creationId xmlns:a16="http://schemas.microsoft.com/office/drawing/2014/main" id="{99860161-FC88-476B-87B8-14C70498BBE9}"/>
              </a:ext>
            </a:extLst>
          </p:cNvPr>
          <p:cNvSpPr txBox="1"/>
          <p:nvPr/>
        </p:nvSpPr>
        <p:spPr>
          <a:xfrm>
            <a:off x="9124848" y="5184027"/>
            <a:ext cx="1743607" cy="430887"/>
          </a:xfrm>
          <a:prstGeom prst="rect">
            <a:avLst/>
          </a:prstGeom>
          <a:noFill/>
        </p:spPr>
        <p:txBody>
          <a:bodyPr wrap="square" rtlCol="0">
            <a:spAutoFit/>
          </a:bodyPr>
          <a:lstStyle/>
          <a:p>
            <a:pPr algn="ctr"/>
            <a:r>
              <a:rPr lang="id-ID" sz="1100" b="1" dirty="0">
                <a:solidFill>
                  <a:schemeClr val="tx2"/>
                </a:solidFill>
                <a:latin typeface="+mj-lt"/>
              </a:rPr>
              <a:t>04 Drift Monitoring </a:t>
            </a:r>
            <a:br>
              <a:rPr lang="id-ID" sz="1100" b="1" dirty="0">
                <a:solidFill>
                  <a:schemeClr val="tx2"/>
                </a:solidFill>
                <a:latin typeface="+mj-lt"/>
              </a:rPr>
            </a:br>
            <a:r>
              <a:rPr lang="id-ID" sz="1100" b="1" dirty="0">
                <a:solidFill>
                  <a:schemeClr val="tx2"/>
                </a:solidFill>
                <a:latin typeface="+mj-lt"/>
              </a:rPr>
              <a:t>&amp; Alerts</a:t>
            </a:r>
            <a:endParaRPr lang="en-ID" sz="1100" b="1" dirty="0">
              <a:solidFill>
                <a:schemeClr val="tx2"/>
              </a:solidFill>
              <a:latin typeface="+mj-lt"/>
            </a:endParaRPr>
          </a:p>
        </p:txBody>
      </p:sp>
      <p:sp>
        <p:nvSpPr>
          <p:cNvPr id="84" name="TextBox 83">
            <a:extLst>
              <a:ext uri="{FF2B5EF4-FFF2-40B4-BE49-F238E27FC236}">
                <a16:creationId xmlns:a16="http://schemas.microsoft.com/office/drawing/2014/main" id="{6E53C988-F795-4E09-8398-BD634D1017AF}"/>
              </a:ext>
            </a:extLst>
          </p:cNvPr>
          <p:cNvSpPr txBox="1"/>
          <p:nvPr/>
        </p:nvSpPr>
        <p:spPr>
          <a:xfrm>
            <a:off x="6789347" y="5184027"/>
            <a:ext cx="1502704" cy="430887"/>
          </a:xfrm>
          <a:prstGeom prst="rect">
            <a:avLst/>
          </a:prstGeom>
          <a:noFill/>
        </p:spPr>
        <p:txBody>
          <a:bodyPr wrap="square" rtlCol="0">
            <a:spAutoFit/>
          </a:bodyPr>
          <a:lstStyle/>
          <a:p>
            <a:pPr algn="ctr"/>
            <a:r>
              <a:rPr lang="id-ID" sz="1100" b="1" dirty="0">
                <a:solidFill>
                  <a:schemeClr val="tx2"/>
                </a:solidFill>
                <a:latin typeface="+mj-lt"/>
              </a:rPr>
              <a:t>03  Data </a:t>
            </a:r>
            <a:br>
              <a:rPr lang="id-ID" sz="1100" b="1" dirty="0">
                <a:solidFill>
                  <a:schemeClr val="tx2"/>
                </a:solidFill>
                <a:latin typeface="+mj-lt"/>
              </a:rPr>
            </a:br>
            <a:r>
              <a:rPr lang="id-ID" sz="1100" b="1" dirty="0">
                <a:solidFill>
                  <a:schemeClr val="tx2"/>
                </a:solidFill>
                <a:latin typeface="+mj-lt"/>
              </a:rPr>
              <a:t>Logging </a:t>
            </a:r>
            <a:endParaRPr lang="en-ID" sz="1100" b="1" dirty="0">
              <a:solidFill>
                <a:schemeClr val="tx2"/>
              </a:solidFill>
              <a:latin typeface="+mj-lt"/>
            </a:endParaRPr>
          </a:p>
        </p:txBody>
      </p:sp>
      <p:cxnSp>
        <p:nvCxnSpPr>
          <p:cNvPr id="97" name="Straight Connector 96">
            <a:extLst>
              <a:ext uri="{FF2B5EF4-FFF2-40B4-BE49-F238E27FC236}">
                <a16:creationId xmlns:a16="http://schemas.microsoft.com/office/drawing/2014/main" id="{CB4A79F0-9AB3-4FF3-A48C-E83A47E975D4}"/>
              </a:ext>
            </a:extLst>
          </p:cNvPr>
          <p:cNvCxnSpPr>
            <a:cxnSpLocks/>
          </p:cNvCxnSpPr>
          <p:nvPr/>
        </p:nvCxnSpPr>
        <p:spPr>
          <a:xfrm>
            <a:off x="9375261" y="3945132"/>
            <a:ext cx="1242780" cy="0"/>
          </a:xfrm>
          <a:prstGeom prst="line">
            <a:avLst/>
          </a:prstGeom>
          <a:ln w="12700">
            <a:gradFill>
              <a:gsLst>
                <a:gs pos="0">
                  <a:schemeClr val="accent1"/>
                </a:gs>
                <a:gs pos="100000">
                  <a:schemeClr val="accent2"/>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A10061F-8DBD-4FA7-9B93-CDBF5CE690FF}"/>
              </a:ext>
            </a:extLst>
          </p:cNvPr>
          <p:cNvCxnSpPr>
            <a:cxnSpLocks/>
          </p:cNvCxnSpPr>
          <p:nvPr/>
        </p:nvCxnSpPr>
        <p:spPr>
          <a:xfrm>
            <a:off x="8765603" y="4481087"/>
            <a:ext cx="0" cy="1272323"/>
          </a:xfrm>
          <a:prstGeom prst="line">
            <a:avLst/>
          </a:prstGeom>
          <a:ln w="12700">
            <a:gradFill>
              <a:gsLst>
                <a:gs pos="0">
                  <a:schemeClr val="accent1"/>
                </a:gs>
                <a:gs pos="100000">
                  <a:schemeClr val="accent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2" name="Oval 820">
            <a:extLst>
              <a:ext uri="{FF2B5EF4-FFF2-40B4-BE49-F238E27FC236}">
                <a16:creationId xmlns:a16="http://schemas.microsoft.com/office/drawing/2014/main" id="{C926A2CB-1A84-9A8E-7DD3-3A47CE935B52}"/>
              </a:ext>
            </a:extLst>
          </p:cNvPr>
          <p:cNvSpPr>
            <a:spLocks noChangeArrowheads="1"/>
          </p:cNvSpPr>
          <p:nvPr/>
        </p:nvSpPr>
        <p:spPr bwMode="auto">
          <a:xfrm>
            <a:off x="958619" y="4493284"/>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Oval 820">
            <a:extLst>
              <a:ext uri="{FF2B5EF4-FFF2-40B4-BE49-F238E27FC236}">
                <a16:creationId xmlns:a16="http://schemas.microsoft.com/office/drawing/2014/main" id="{AC86942E-2E02-7EBD-59D8-C74F8CAE6589}"/>
              </a:ext>
            </a:extLst>
          </p:cNvPr>
          <p:cNvSpPr>
            <a:spLocks noChangeArrowheads="1"/>
          </p:cNvSpPr>
          <p:nvPr/>
        </p:nvSpPr>
        <p:spPr bwMode="auto">
          <a:xfrm>
            <a:off x="958619" y="5011616"/>
            <a:ext cx="360000" cy="360000"/>
          </a:xfrm>
          <a:prstGeom prst="ellipse">
            <a:avLst/>
          </a:prstGeom>
          <a:gradFill flip="none" rotWithShape="1">
            <a:gsLst>
              <a:gs pos="10000">
                <a:schemeClr val="accent1"/>
              </a:gs>
              <a:gs pos="100000">
                <a:schemeClr val="accent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28F53F5A-A6DA-4F7C-B501-3585EE8BB504}"/>
              </a:ext>
            </a:extLst>
          </p:cNvPr>
          <p:cNvSpPr txBox="1"/>
          <p:nvPr/>
        </p:nvSpPr>
        <p:spPr>
          <a:xfrm>
            <a:off x="956454" y="4550174"/>
            <a:ext cx="364331" cy="246221"/>
          </a:xfrm>
          <a:prstGeom prst="rect">
            <a:avLst/>
          </a:prstGeom>
          <a:noFill/>
        </p:spPr>
        <p:txBody>
          <a:bodyPr wrap="square" rtlCol="0">
            <a:spAutoFit/>
          </a:bodyPr>
          <a:lstStyle/>
          <a:p>
            <a:pPr algn="ctr"/>
            <a:r>
              <a:rPr lang="en-US" sz="1000" b="1" dirty="0">
                <a:solidFill>
                  <a:schemeClr val="bg2"/>
                </a:solidFill>
                <a:latin typeface="+mj-lt"/>
              </a:rPr>
              <a:t>05</a:t>
            </a:r>
            <a:endParaRPr lang="en-ID" sz="1000" b="1" dirty="0">
              <a:solidFill>
                <a:schemeClr val="bg2"/>
              </a:solidFill>
              <a:latin typeface="+mj-lt"/>
            </a:endParaRPr>
          </a:p>
        </p:txBody>
      </p:sp>
      <p:sp>
        <p:nvSpPr>
          <p:cNvPr id="7" name="TextBox 6">
            <a:extLst>
              <a:ext uri="{FF2B5EF4-FFF2-40B4-BE49-F238E27FC236}">
                <a16:creationId xmlns:a16="http://schemas.microsoft.com/office/drawing/2014/main" id="{8BD59EF5-34D0-1AF2-54B5-6644CABC0C39}"/>
              </a:ext>
            </a:extLst>
          </p:cNvPr>
          <p:cNvSpPr txBox="1"/>
          <p:nvPr/>
        </p:nvSpPr>
        <p:spPr>
          <a:xfrm>
            <a:off x="956454" y="5068506"/>
            <a:ext cx="364331" cy="246221"/>
          </a:xfrm>
          <a:prstGeom prst="rect">
            <a:avLst/>
          </a:prstGeom>
          <a:noFill/>
        </p:spPr>
        <p:txBody>
          <a:bodyPr wrap="square" rtlCol="0">
            <a:spAutoFit/>
          </a:bodyPr>
          <a:lstStyle/>
          <a:p>
            <a:pPr algn="ctr"/>
            <a:r>
              <a:rPr lang="en-US" sz="1000" b="1" dirty="0">
                <a:solidFill>
                  <a:schemeClr val="bg2"/>
                </a:solidFill>
                <a:latin typeface="+mj-lt"/>
              </a:rPr>
              <a:t>06</a:t>
            </a:r>
            <a:endParaRPr lang="en-ID" sz="1000" b="1" dirty="0">
              <a:solidFill>
                <a:schemeClr val="bg2"/>
              </a:solidFill>
              <a:latin typeface="+mj-lt"/>
            </a:endParaRPr>
          </a:p>
        </p:txBody>
      </p:sp>
      <p:sp>
        <p:nvSpPr>
          <p:cNvPr id="10" name="TextBox 9">
            <a:extLst>
              <a:ext uri="{FF2B5EF4-FFF2-40B4-BE49-F238E27FC236}">
                <a16:creationId xmlns:a16="http://schemas.microsoft.com/office/drawing/2014/main" id="{8327E454-05C2-00E7-7978-AFF2944784E0}"/>
              </a:ext>
            </a:extLst>
          </p:cNvPr>
          <p:cNvSpPr txBox="1"/>
          <p:nvPr/>
        </p:nvSpPr>
        <p:spPr>
          <a:xfrm>
            <a:off x="1367414" y="4493284"/>
            <a:ext cx="4471594" cy="461665"/>
          </a:xfrm>
          <a:prstGeom prst="rect">
            <a:avLst/>
          </a:prstGeom>
          <a:noFill/>
        </p:spPr>
        <p:txBody>
          <a:bodyPr wrap="square" rtlCol="0">
            <a:spAutoFit/>
          </a:bodyPr>
          <a:lstStyle/>
          <a:p>
            <a:r>
              <a:rPr lang="en-US" sz="1200" b="1" dirty="0"/>
              <a:t>Production-ready ML involves model selection, deployment strategy, and maintenance.</a:t>
            </a:r>
            <a:endParaRPr lang="en-ID" sz="1200" b="1" dirty="0"/>
          </a:p>
        </p:txBody>
      </p:sp>
      <p:sp>
        <p:nvSpPr>
          <p:cNvPr id="11" name="TextBox 10">
            <a:extLst>
              <a:ext uri="{FF2B5EF4-FFF2-40B4-BE49-F238E27FC236}">
                <a16:creationId xmlns:a16="http://schemas.microsoft.com/office/drawing/2014/main" id="{D143760E-A522-6810-8462-EE56CFA750F4}"/>
              </a:ext>
            </a:extLst>
          </p:cNvPr>
          <p:cNvSpPr txBox="1"/>
          <p:nvPr/>
        </p:nvSpPr>
        <p:spPr>
          <a:xfrm>
            <a:off x="1364555" y="4991332"/>
            <a:ext cx="3989290" cy="461665"/>
          </a:xfrm>
          <a:prstGeom prst="rect">
            <a:avLst/>
          </a:prstGeom>
          <a:noFill/>
        </p:spPr>
        <p:txBody>
          <a:bodyPr wrap="square" rtlCol="0">
            <a:spAutoFit/>
          </a:bodyPr>
          <a:lstStyle/>
          <a:p>
            <a:r>
              <a:rPr lang="en-US" sz="1200" b="1" dirty="0"/>
              <a:t>Model drift occurs when training and inference data distributions differ.</a:t>
            </a:r>
            <a:endParaRPr lang="en-ID" sz="1200" b="1" dirty="0"/>
          </a:p>
        </p:txBody>
      </p:sp>
      <p:sp>
        <p:nvSpPr>
          <p:cNvPr id="12" name="TextBox 11">
            <a:extLst>
              <a:ext uri="{FF2B5EF4-FFF2-40B4-BE49-F238E27FC236}">
                <a16:creationId xmlns:a16="http://schemas.microsoft.com/office/drawing/2014/main" id="{722BD8DE-F514-DA6B-BD26-77AABB67E08C}"/>
              </a:ext>
            </a:extLst>
          </p:cNvPr>
          <p:cNvSpPr txBox="1"/>
          <p:nvPr/>
        </p:nvSpPr>
        <p:spPr>
          <a:xfrm>
            <a:off x="1136941" y="1804996"/>
            <a:ext cx="3556083" cy="307777"/>
          </a:xfrm>
          <a:prstGeom prst="rect">
            <a:avLst/>
          </a:prstGeom>
          <a:noFill/>
        </p:spPr>
        <p:txBody>
          <a:bodyPr wrap="square" rtlCol="0">
            <a:spAutoFit/>
          </a:bodyPr>
          <a:lstStyle/>
          <a:p>
            <a:r>
              <a:rPr lang="id-ID" sz="1400" b="1" dirty="0">
                <a:solidFill>
                  <a:schemeClr val="accent1"/>
                </a:solidFill>
                <a:latin typeface="+mj-lt"/>
              </a:rPr>
              <a:t>Paper Review + OpenSource Tools</a:t>
            </a:r>
            <a:endParaRPr lang="en-ID" sz="1400" b="1" dirty="0">
              <a:solidFill>
                <a:schemeClr val="accent1"/>
              </a:solidFill>
              <a:latin typeface="+mj-lt"/>
            </a:endParaRPr>
          </a:p>
        </p:txBody>
      </p:sp>
      <p:pic>
        <p:nvPicPr>
          <p:cNvPr id="2052" name="Picture 4">
            <a:extLst>
              <a:ext uri="{FF2B5EF4-FFF2-40B4-BE49-F238E27FC236}">
                <a16:creationId xmlns:a16="http://schemas.microsoft.com/office/drawing/2014/main" id="{1C2B2B00-6879-AEA5-74B0-919A28D59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492" y="4628071"/>
            <a:ext cx="536428" cy="5364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1E5067D-E43D-7287-B211-C013E08C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113" y="4550004"/>
            <a:ext cx="614495" cy="61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5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accel="20000" decel="6000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0-#ppt_w/2"/>
                                          </p:val>
                                        </p:tav>
                                        <p:tav tm="100000">
                                          <p:val>
                                            <p:strVal val="#ppt_x"/>
                                          </p:val>
                                        </p:tav>
                                      </p:tavLst>
                                    </p:anim>
                                    <p:anim calcmode="lin" valueType="num">
                                      <p:cBhvr additive="base">
                                        <p:cTn id="12" dur="10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accel="20000" decel="6000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0-#ppt_w/2"/>
                                          </p:val>
                                        </p:tav>
                                        <p:tav tm="100000">
                                          <p:val>
                                            <p:strVal val="#ppt_x"/>
                                          </p:val>
                                        </p:tav>
                                      </p:tavLst>
                                    </p:anim>
                                    <p:anim calcmode="lin" valueType="num">
                                      <p:cBhvr additive="base">
                                        <p:cTn id="16" dur="10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accel="20000" decel="6000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0-#ppt_w/2"/>
                                          </p:val>
                                        </p:tav>
                                        <p:tav tm="100000">
                                          <p:val>
                                            <p:strVal val="#ppt_x"/>
                                          </p:val>
                                        </p:tav>
                                      </p:tavLst>
                                    </p:anim>
                                    <p:anim calcmode="lin" valueType="num">
                                      <p:cBhvr additive="base">
                                        <p:cTn id="20" dur="10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4" accel="20000" decel="6000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000" fill="hold"/>
                                        <p:tgtEl>
                                          <p:spTgt spid="58"/>
                                        </p:tgtEl>
                                        <p:attrNameLst>
                                          <p:attrName>ppt_x</p:attrName>
                                        </p:attrNameLst>
                                      </p:cBhvr>
                                      <p:tavLst>
                                        <p:tav tm="0">
                                          <p:val>
                                            <p:strVal val="#ppt_x"/>
                                          </p:val>
                                        </p:tav>
                                        <p:tav tm="100000">
                                          <p:val>
                                            <p:strVal val="#ppt_x"/>
                                          </p:val>
                                        </p:tav>
                                      </p:tavLst>
                                    </p:anim>
                                    <p:anim calcmode="lin" valueType="num">
                                      <p:cBhvr additive="base">
                                        <p:cTn id="24" dur="10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8" accel="20000" decel="6000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0-#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accel="20000" decel="6000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8" accel="20000" decel="6000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0-#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accel="20000" decel="6000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1000" fill="hold"/>
                                        <p:tgtEl>
                                          <p:spTgt spid="49"/>
                                        </p:tgtEl>
                                        <p:attrNameLst>
                                          <p:attrName>ppt_x</p:attrName>
                                        </p:attrNameLst>
                                      </p:cBhvr>
                                      <p:tavLst>
                                        <p:tav tm="0">
                                          <p:val>
                                            <p:strVal val="0-#ppt_w/2"/>
                                          </p:val>
                                        </p:tav>
                                        <p:tav tm="100000">
                                          <p:val>
                                            <p:strVal val="#ppt_x"/>
                                          </p:val>
                                        </p:tav>
                                      </p:tavLst>
                                    </p:anim>
                                    <p:anim calcmode="lin" valueType="num">
                                      <p:cBhvr additive="base">
                                        <p:cTn id="40" dur="1000" fill="hold"/>
                                        <p:tgtEl>
                                          <p:spTgt spid="49"/>
                                        </p:tgtEl>
                                        <p:attrNameLst>
                                          <p:attrName>ppt_y</p:attrName>
                                        </p:attrNameLst>
                                      </p:cBhvr>
                                      <p:tavLst>
                                        <p:tav tm="0">
                                          <p:val>
                                            <p:strVal val="#ppt_y"/>
                                          </p:val>
                                        </p:tav>
                                        <p:tav tm="100000">
                                          <p:val>
                                            <p:strVal val="#ppt_y"/>
                                          </p:val>
                                        </p:tav>
                                      </p:tavLst>
                                    </p:anim>
                                  </p:childTnLst>
                                </p:cTn>
                              </p:par>
                              <p:par>
                                <p:cTn id="41" presetID="2" presetClass="entr" presetSubtype="8" accel="20000" decel="6000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0-#ppt_w/2"/>
                                          </p:val>
                                        </p:tav>
                                        <p:tav tm="100000">
                                          <p:val>
                                            <p:strVal val="#ppt_x"/>
                                          </p:val>
                                        </p:tav>
                                      </p:tavLst>
                                    </p:anim>
                                    <p:anim calcmode="lin" valueType="num">
                                      <p:cBhvr additive="base">
                                        <p:cTn id="44" dur="10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20000" decel="6000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0-#ppt_w/2"/>
                                          </p:val>
                                        </p:tav>
                                        <p:tav tm="100000">
                                          <p:val>
                                            <p:strVal val="#ppt_x"/>
                                          </p:val>
                                        </p:tav>
                                      </p:tavLst>
                                    </p:anim>
                                    <p:anim calcmode="lin" valueType="num">
                                      <p:cBhvr additive="base">
                                        <p:cTn id="48" dur="10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accel="20000" decel="6000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0-#ppt_w/2"/>
                                          </p:val>
                                        </p:tav>
                                        <p:tav tm="100000">
                                          <p:val>
                                            <p:strVal val="#ppt_x"/>
                                          </p:val>
                                        </p:tav>
                                      </p:tavLst>
                                    </p:anim>
                                    <p:anim calcmode="lin" valueType="num">
                                      <p:cBhvr additive="base">
                                        <p:cTn id="52" dur="10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8" accel="20000" decel="6000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0-#ppt_w/2"/>
                                          </p:val>
                                        </p:tav>
                                        <p:tav tm="100000">
                                          <p:val>
                                            <p:strVal val="#ppt_x"/>
                                          </p:val>
                                        </p:tav>
                                      </p:tavLst>
                                    </p:anim>
                                    <p:anim calcmode="lin" valueType="num">
                                      <p:cBhvr additive="base">
                                        <p:cTn id="56" dur="1000" fill="hold"/>
                                        <p:tgtEl>
                                          <p:spTgt spid="54"/>
                                        </p:tgtEl>
                                        <p:attrNameLst>
                                          <p:attrName>ppt_y</p:attrName>
                                        </p:attrNameLst>
                                      </p:cBhvr>
                                      <p:tavLst>
                                        <p:tav tm="0">
                                          <p:val>
                                            <p:strVal val="#ppt_y"/>
                                          </p:val>
                                        </p:tav>
                                        <p:tav tm="100000">
                                          <p:val>
                                            <p:strVal val="#ppt_y"/>
                                          </p:val>
                                        </p:tav>
                                      </p:tavLst>
                                    </p:anim>
                                  </p:childTnLst>
                                </p:cTn>
                              </p:par>
                              <p:par>
                                <p:cTn id="57" presetID="2" presetClass="entr" presetSubtype="8" accel="20000" decel="60000" fill="hold" grpId="0" nodeType="withEffect">
                                  <p:stCondLst>
                                    <p:cond delay="0"/>
                                  </p:stCondLst>
                                  <p:childTnLst>
                                    <p:set>
                                      <p:cBhvr>
                                        <p:cTn id="58" dur="1" fill="hold">
                                          <p:stCondLst>
                                            <p:cond delay="0"/>
                                          </p:stCondLst>
                                        </p:cTn>
                                        <p:tgtEl>
                                          <p:spTgt spid="108">
                                            <p:txEl>
                                              <p:pRg st="0" end="0"/>
                                            </p:txEl>
                                          </p:spTgt>
                                        </p:tgtEl>
                                        <p:attrNameLst>
                                          <p:attrName>style.visibility</p:attrName>
                                        </p:attrNameLst>
                                      </p:cBhvr>
                                      <p:to>
                                        <p:strVal val="visible"/>
                                      </p:to>
                                    </p:set>
                                    <p:anim calcmode="lin" valueType="num">
                                      <p:cBhvr additive="base">
                                        <p:cTn id="59" dur="1000" fill="hold"/>
                                        <p:tgtEl>
                                          <p:spTgt spid="108">
                                            <p:txEl>
                                              <p:pRg st="0" end="0"/>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108">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accel="20000" decel="60000"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additive="base">
                                        <p:cTn id="63" dur="1000" fill="hold"/>
                                        <p:tgtEl>
                                          <p:spTgt spid="107"/>
                                        </p:tgtEl>
                                        <p:attrNameLst>
                                          <p:attrName>ppt_x</p:attrName>
                                        </p:attrNameLst>
                                      </p:cBhvr>
                                      <p:tavLst>
                                        <p:tav tm="0">
                                          <p:val>
                                            <p:strVal val="0-#ppt_w/2"/>
                                          </p:val>
                                        </p:tav>
                                        <p:tav tm="100000">
                                          <p:val>
                                            <p:strVal val="#ppt_x"/>
                                          </p:val>
                                        </p:tav>
                                      </p:tavLst>
                                    </p:anim>
                                    <p:anim calcmode="lin" valueType="num">
                                      <p:cBhvr additive="base">
                                        <p:cTn id="64" dur="1000" fill="hold"/>
                                        <p:tgtEl>
                                          <p:spTgt spid="107"/>
                                        </p:tgtEl>
                                        <p:attrNameLst>
                                          <p:attrName>ppt_y</p:attrName>
                                        </p:attrNameLst>
                                      </p:cBhvr>
                                      <p:tavLst>
                                        <p:tav tm="0">
                                          <p:val>
                                            <p:strVal val="#ppt_y"/>
                                          </p:val>
                                        </p:tav>
                                        <p:tav tm="100000">
                                          <p:val>
                                            <p:strVal val="#ppt_y"/>
                                          </p:val>
                                        </p:tav>
                                      </p:tavLst>
                                    </p:anim>
                                  </p:childTnLst>
                                </p:cTn>
                              </p:par>
                              <p:par>
                                <p:cTn id="65" presetID="2" presetClass="entr" presetSubtype="4" accel="20000" decel="6000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1000" fill="hold"/>
                                        <p:tgtEl>
                                          <p:spTgt spid="115"/>
                                        </p:tgtEl>
                                        <p:attrNameLst>
                                          <p:attrName>ppt_x</p:attrName>
                                        </p:attrNameLst>
                                      </p:cBhvr>
                                      <p:tavLst>
                                        <p:tav tm="0">
                                          <p:val>
                                            <p:strVal val="#ppt_x"/>
                                          </p:val>
                                        </p:tav>
                                        <p:tav tm="100000">
                                          <p:val>
                                            <p:strVal val="#ppt_x"/>
                                          </p:val>
                                        </p:tav>
                                      </p:tavLst>
                                    </p:anim>
                                    <p:anim calcmode="lin" valueType="num">
                                      <p:cBhvr additive="base">
                                        <p:cTn id="68" dur="10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accel="20000" decel="6000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additive="base">
                                        <p:cTn id="71" dur="1000" fill="hold"/>
                                        <p:tgtEl>
                                          <p:spTgt spid="121"/>
                                        </p:tgtEl>
                                        <p:attrNameLst>
                                          <p:attrName>ppt_x</p:attrName>
                                        </p:attrNameLst>
                                      </p:cBhvr>
                                      <p:tavLst>
                                        <p:tav tm="0">
                                          <p:val>
                                            <p:strVal val="#ppt_x"/>
                                          </p:val>
                                        </p:tav>
                                        <p:tav tm="100000">
                                          <p:val>
                                            <p:strVal val="#ppt_x"/>
                                          </p:val>
                                        </p:tav>
                                      </p:tavLst>
                                    </p:anim>
                                    <p:anim calcmode="lin" valueType="num">
                                      <p:cBhvr additive="base">
                                        <p:cTn id="72" dur="1000" fill="hold"/>
                                        <p:tgtEl>
                                          <p:spTgt spid="121"/>
                                        </p:tgtEl>
                                        <p:attrNameLst>
                                          <p:attrName>ppt_y</p:attrName>
                                        </p:attrNameLst>
                                      </p:cBhvr>
                                      <p:tavLst>
                                        <p:tav tm="0">
                                          <p:val>
                                            <p:strVal val="1+#ppt_h/2"/>
                                          </p:val>
                                        </p:tav>
                                        <p:tav tm="100000">
                                          <p:val>
                                            <p:strVal val="#ppt_y"/>
                                          </p:val>
                                        </p:tav>
                                      </p:tavLst>
                                    </p:anim>
                                  </p:childTnLst>
                                </p:cTn>
                              </p:par>
                              <p:par>
                                <p:cTn id="73" presetID="2" presetClass="entr" presetSubtype="4" accel="20000" decel="6000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1000" fill="hold"/>
                                        <p:tgtEl>
                                          <p:spTgt spid="55"/>
                                        </p:tgtEl>
                                        <p:attrNameLst>
                                          <p:attrName>ppt_x</p:attrName>
                                        </p:attrNameLst>
                                      </p:cBhvr>
                                      <p:tavLst>
                                        <p:tav tm="0">
                                          <p:val>
                                            <p:strVal val="#ppt_x"/>
                                          </p:val>
                                        </p:tav>
                                        <p:tav tm="100000">
                                          <p:val>
                                            <p:strVal val="#ppt_x"/>
                                          </p:val>
                                        </p:tav>
                                      </p:tavLst>
                                    </p:anim>
                                    <p:anim calcmode="lin" valueType="num">
                                      <p:cBhvr additive="base">
                                        <p:cTn id="76" dur="10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accel="20000" decel="6000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1000" fill="hold"/>
                                        <p:tgtEl>
                                          <p:spTgt spid="56"/>
                                        </p:tgtEl>
                                        <p:attrNameLst>
                                          <p:attrName>ppt_x</p:attrName>
                                        </p:attrNameLst>
                                      </p:cBhvr>
                                      <p:tavLst>
                                        <p:tav tm="0">
                                          <p:val>
                                            <p:strVal val="#ppt_x"/>
                                          </p:val>
                                        </p:tav>
                                        <p:tav tm="100000">
                                          <p:val>
                                            <p:strVal val="#ppt_x"/>
                                          </p:val>
                                        </p:tav>
                                      </p:tavLst>
                                    </p:anim>
                                    <p:anim calcmode="lin" valueType="num">
                                      <p:cBhvr additive="base">
                                        <p:cTn id="80" dur="10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accel="20000" decel="6000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1000" fill="hold"/>
                                        <p:tgtEl>
                                          <p:spTgt spid="71"/>
                                        </p:tgtEl>
                                        <p:attrNameLst>
                                          <p:attrName>ppt_x</p:attrName>
                                        </p:attrNameLst>
                                      </p:cBhvr>
                                      <p:tavLst>
                                        <p:tav tm="0">
                                          <p:val>
                                            <p:strVal val="#ppt_x"/>
                                          </p:val>
                                        </p:tav>
                                        <p:tav tm="100000">
                                          <p:val>
                                            <p:strVal val="#ppt_x"/>
                                          </p:val>
                                        </p:tav>
                                      </p:tavLst>
                                    </p:anim>
                                    <p:anim calcmode="lin" valueType="num">
                                      <p:cBhvr additive="base">
                                        <p:cTn id="84" dur="1000" fill="hold"/>
                                        <p:tgtEl>
                                          <p:spTgt spid="71"/>
                                        </p:tgtEl>
                                        <p:attrNameLst>
                                          <p:attrName>ppt_y</p:attrName>
                                        </p:attrNameLst>
                                      </p:cBhvr>
                                      <p:tavLst>
                                        <p:tav tm="0">
                                          <p:val>
                                            <p:strVal val="1+#ppt_h/2"/>
                                          </p:val>
                                        </p:tav>
                                        <p:tav tm="100000">
                                          <p:val>
                                            <p:strVal val="#ppt_y"/>
                                          </p:val>
                                        </p:tav>
                                      </p:tavLst>
                                    </p:anim>
                                  </p:childTnLst>
                                </p:cTn>
                              </p:par>
                              <p:par>
                                <p:cTn id="85" presetID="2" presetClass="entr" presetSubtype="4" accel="20000" decel="6000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cBhvr additive="base">
                                        <p:cTn id="87" dur="1000" fill="hold"/>
                                        <p:tgtEl>
                                          <p:spTgt spid="83"/>
                                        </p:tgtEl>
                                        <p:attrNameLst>
                                          <p:attrName>ppt_x</p:attrName>
                                        </p:attrNameLst>
                                      </p:cBhvr>
                                      <p:tavLst>
                                        <p:tav tm="0">
                                          <p:val>
                                            <p:strVal val="#ppt_x"/>
                                          </p:val>
                                        </p:tav>
                                        <p:tav tm="100000">
                                          <p:val>
                                            <p:strVal val="#ppt_x"/>
                                          </p:val>
                                        </p:tav>
                                      </p:tavLst>
                                    </p:anim>
                                    <p:anim calcmode="lin" valueType="num">
                                      <p:cBhvr additive="base">
                                        <p:cTn id="88" dur="1000" fill="hold"/>
                                        <p:tgtEl>
                                          <p:spTgt spid="83"/>
                                        </p:tgtEl>
                                        <p:attrNameLst>
                                          <p:attrName>ppt_y</p:attrName>
                                        </p:attrNameLst>
                                      </p:cBhvr>
                                      <p:tavLst>
                                        <p:tav tm="0">
                                          <p:val>
                                            <p:strVal val="1+#ppt_h/2"/>
                                          </p:val>
                                        </p:tav>
                                        <p:tav tm="100000">
                                          <p:val>
                                            <p:strVal val="#ppt_y"/>
                                          </p:val>
                                        </p:tav>
                                      </p:tavLst>
                                    </p:anim>
                                  </p:childTnLst>
                                </p:cTn>
                              </p:par>
                              <p:par>
                                <p:cTn id="89" presetID="2" presetClass="entr" presetSubtype="4" accel="20000" decel="6000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1000" fill="hold"/>
                                        <p:tgtEl>
                                          <p:spTgt spid="72"/>
                                        </p:tgtEl>
                                        <p:attrNameLst>
                                          <p:attrName>ppt_x</p:attrName>
                                        </p:attrNameLst>
                                      </p:cBhvr>
                                      <p:tavLst>
                                        <p:tav tm="0">
                                          <p:val>
                                            <p:strVal val="#ppt_x"/>
                                          </p:val>
                                        </p:tav>
                                        <p:tav tm="100000">
                                          <p:val>
                                            <p:strVal val="#ppt_x"/>
                                          </p:val>
                                        </p:tav>
                                      </p:tavLst>
                                    </p:anim>
                                    <p:anim calcmode="lin" valueType="num">
                                      <p:cBhvr additive="base">
                                        <p:cTn id="92" dur="1000" fill="hold"/>
                                        <p:tgtEl>
                                          <p:spTgt spid="72"/>
                                        </p:tgtEl>
                                        <p:attrNameLst>
                                          <p:attrName>ppt_y</p:attrName>
                                        </p:attrNameLst>
                                      </p:cBhvr>
                                      <p:tavLst>
                                        <p:tav tm="0">
                                          <p:val>
                                            <p:strVal val="1+#ppt_h/2"/>
                                          </p:val>
                                        </p:tav>
                                        <p:tav tm="100000">
                                          <p:val>
                                            <p:strVal val="#ppt_y"/>
                                          </p:val>
                                        </p:tav>
                                      </p:tavLst>
                                    </p:anim>
                                  </p:childTnLst>
                                </p:cTn>
                              </p:par>
                              <p:par>
                                <p:cTn id="93" presetID="2" presetClass="entr" presetSubtype="4" accel="20000" decel="60000"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1000" fill="hold"/>
                                        <p:tgtEl>
                                          <p:spTgt spid="84"/>
                                        </p:tgtEl>
                                        <p:attrNameLst>
                                          <p:attrName>ppt_x</p:attrName>
                                        </p:attrNameLst>
                                      </p:cBhvr>
                                      <p:tavLst>
                                        <p:tav tm="0">
                                          <p:val>
                                            <p:strVal val="#ppt_x"/>
                                          </p:val>
                                        </p:tav>
                                        <p:tav tm="100000">
                                          <p:val>
                                            <p:strVal val="#ppt_x"/>
                                          </p:val>
                                        </p:tav>
                                      </p:tavLst>
                                    </p:anim>
                                    <p:anim calcmode="lin" valueType="num">
                                      <p:cBhvr additive="base">
                                        <p:cTn id="96" dur="1000" fill="hold"/>
                                        <p:tgtEl>
                                          <p:spTgt spid="84"/>
                                        </p:tgtEl>
                                        <p:attrNameLst>
                                          <p:attrName>ppt_y</p:attrName>
                                        </p:attrNameLst>
                                      </p:cBhvr>
                                      <p:tavLst>
                                        <p:tav tm="0">
                                          <p:val>
                                            <p:strVal val="1+#ppt_h/2"/>
                                          </p:val>
                                        </p:tav>
                                        <p:tav tm="100000">
                                          <p:val>
                                            <p:strVal val="#ppt_y"/>
                                          </p:val>
                                        </p:tav>
                                      </p:tavLst>
                                    </p:anim>
                                  </p:childTnLst>
                                </p:cTn>
                              </p:par>
                              <p:par>
                                <p:cTn id="97" presetID="2" presetClass="entr" presetSubtype="4" accel="20000" decel="60000" fill="hold" nodeType="with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1000" fill="hold"/>
                                        <p:tgtEl>
                                          <p:spTgt spid="97"/>
                                        </p:tgtEl>
                                        <p:attrNameLst>
                                          <p:attrName>ppt_x</p:attrName>
                                        </p:attrNameLst>
                                      </p:cBhvr>
                                      <p:tavLst>
                                        <p:tav tm="0">
                                          <p:val>
                                            <p:strVal val="#ppt_x"/>
                                          </p:val>
                                        </p:tav>
                                        <p:tav tm="100000">
                                          <p:val>
                                            <p:strVal val="#ppt_x"/>
                                          </p:val>
                                        </p:tav>
                                      </p:tavLst>
                                    </p:anim>
                                    <p:anim calcmode="lin" valueType="num">
                                      <p:cBhvr additive="base">
                                        <p:cTn id="100" dur="10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accel="20000" decel="60000" fill="hold" nodeType="with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additive="base">
                                        <p:cTn id="103" dur="1000" fill="hold"/>
                                        <p:tgtEl>
                                          <p:spTgt spid="101"/>
                                        </p:tgtEl>
                                        <p:attrNameLst>
                                          <p:attrName>ppt_x</p:attrName>
                                        </p:attrNameLst>
                                      </p:cBhvr>
                                      <p:tavLst>
                                        <p:tav tm="0">
                                          <p:val>
                                            <p:strVal val="#ppt_x"/>
                                          </p:val>
                                        </p:tav>
                                        <p:tav tm="100000">
                                          <p:val>
                                            <p:strVal val="#ppt_x"/>
                                          </p:val>
                                        </p:tav>
                                      </p:tavLst>
                                    </p:anim>
                                    <p:anim calcmode="lin" valueType="num">
                                      <p:cBhvr additive="base">
                                        <p:cTn id="104" dur="1000" fill="hold"/>
                                        <p:tgtEl>
                                          <p:spTgt spid="101"/>
                                        </p:tgtEl>
                                        <p:attrNameLst>
                                          <p:attrName>ppt_y</p:attrName>
                                        </p:attrNameLst>
                                      </p:cBhvr>
                                      <p:tavLst>
                                        <p:tav tm="0">
                                          <p:val>
                                            <p:strVal val="1+#ppt_h/2"/>
                                          </p:val>
                                        </p:tav>
                                        <p:tav tm="100000">
                                          <p:val>
                                            <p:strVal val="#ppt_y"/>
                                          </p:val>
                                        </p:tav>
                                      </p:tavLst>
                                    </p:anim>
                                  </p:childTnLst>
                                </p:cTn>
                              </p:par>
                              <p:par>
                                <p:cTn id="105" presetID="2" presetClass="entr" presetSubtype="2" accel="20000" decel="6000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1000" fill="hold"/>
                                        <p:tgtEl>
                                          <p:spTgt spid="57"/>
                                        </p:tgtEl>
                                        <p:attrNameLst>
                                          <p:attrName>ppt_x</p:attrName>
                                        </p:attrNameLst>
                                      </p:cBhvr>
                                      <p:tavLst>
                                        <p:tav tm="0">
                                          <p:val>
                                            <p:strVal val="1+#ppt_w/2"/>
                                          </p:val>
                                        </p:tav>
                                        <p:tav tm="100000">
                                          <p:val>
                                            <p:strVal val="#ppt_x"/>
                                          </p:val>
                                        </p:tav>
                                      </p:tavLst>
                                    </p:anim>
                                    <p:anim calcmode="lin" valueType="num">
                                      <p:cBhvr additive="base">
                                        <p:cTn id="108" dur="1000" fill="hold"/>
                                        <p:tgtEl>
                                          <p:spTgt spid="57"/>
                                        </p:tgtEl>
                                        <p:attrNameLst>
                                          <p:attrName>ppt_y</p:attrName>
                                        </p:attrNameLst>
                                      </p:cBhvr>
                                      <p:tavLst>
                                        <p:tav tm="0">
                                          <p:val>
                                            <p:strVal val="#ppt_y"/>
                                          </p:val>
                                        </p:tav>
                                        <p:tav tm="100000">
                                          <p:val>
                                            <p:strVal val="#ppt_y"/>
                                          </p:val>
                                        </p:tav>
                                      </p:tavLst>
                                    </p:anim>
                                  </p:childTnLst>
                                </p:cTn>
                              </p:par>
                              <p:par>
                                <p:cTn id="109" presetID="2" presetClass="entr" presetSubtype="8" accel="20000" decel="60000" fill="hold" grpId="0" nodeType="with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1000" fill="hold"/>
                                        <p:tgtEl>
                                          <p:spTgt spid="2"/>
                                        </p:tgtEl>
                                        <p:attrNameLst>
                                          <p:attrName>ppt_x</p:attrName>
                                        </p:attrNameLst>
                                      </p:cBhvr>
                                      <p:tavLst>
                                        <p:tav tm="0">
                                          <p:val>
                                            <p:strVal val="0-#ppt_w/2"/>
                                          </p:val>
                                        </p:tav>
                                        <p:tav tm="100000">
                                          <p:val>
                                            <p:strVal val="#ppt_x"/>
                                          </p:val>
                                        </p:tav>
                                      </p:tavLst>
                                    </p:anim>
                                    <p:anim calcmode="lin" valueType="num">
                                      <p:cBhvr additive="base">
                                        <p:cTn id="112" dur="1000" fill="hold"/>
                                        <p:tgtEl>
                                          <p:spTgt spid="2"/>
                                        </p:tgtEl>
                                        <p:attrNameLst>
                                          <p:attrName>ppt_y</p:attrName>
                                        </p:attrNameLst>
                                      </p:cBhvr>
                                      <p:tavLst>
                                        <p:tav tm="0">
                                          <p:val>
                                            <p:strVal val="#ppt_y"/>
                                          </p:val>
                                        </p:tav>
                                        <p:tav tm="100000">
                                          <p:val>
                                            <p:strVal val="#ppt_y"/>
                                          </p:val>
                                        </p:tav>
                                      </p:tavLst>
                                    </p:anim>
                                  </p:childTnLst>
                                </p:cTn>
                              </p:par>
                              <p:par>
                                <p:cTn id="113" presetID="2" presetClass="entr" presetSubtype="8" accel="20000" decel="60000" fill="hold" grpId="0" nodeType="with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1000" fill="hold"/>
                                        <p:tgtEl>
                                          <p:spTgt spid="3"/>
                                        </p:tgtEl>
                                        <p:attrNameLst>
                                          <p:attrName>ppt_x</p:attrName>
                                        </p:attrNameLst>
                                      </p:cBhvr>
                                      <p:tavLst>
                                        <p:tav tm="0">
                                          <p:val>
                                            <p:strVal val="0-#ppt_w/2"/>
                                          </p:val>
                                        </p:tav>
                                        <p:tav tm="100000">
                                          <p:val>
                                            <p:strVal val="#ppt_x"/>
                                          </p:val>
                                        </p:tav>
                                      </p:tavLst>
                                    </p:anim>
                                    <p:anim calcmode="lin" valueType="num">
                                      <p:cBhvr additive="base">
                                        <p:cTn id="116" dur="1000" fill="hold"/>
                                        <p:tgtEl>
                                          <p:spTgt spid="3"/>
                                        </p:tgtEl>
                                        <p:attrNameLst>
                                          <p:attrName>ppt_y</p:attrName>
                                        </p:attrNameLst>
                                      </p:cBhvr>
                                      <p:tavLst>
                                        <p:tav tm="0">
                                          <p:val>
                                            <p:strVal val="#ppt_y"/>
                                          </p:val>
                                        </p:tav>
                                        <p:tav tm="100000">
                                          <p:val>
                                            <p:strVal val="#ppt_y"/>
                                          </p:val>
                                        </p:tav>
                                      </p:tavLst>
                                    </p:anim>
                                  </p:childTnLst>
                                </p:cTn>
                              </p:par>
                              <p:par>
                                <p:cTn id="117" presetID="2" presetClass="entr" presetSubtype="8" accel="20000" decel="60000" fill="hold" grpId="0" nodeType="with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1000" fill="hold"/>
                                        <p:tgtEl>
                                          <p:spTgt spid="6"/>
                                        </p:tgtEl>
                                        <p:attrNameLst>
                                          <p:attrName>ppt_x</p:attrName>
                                        </p:attrNameLst>
                                      </p:cBhvr>
                                      <p:tavLst>
                                        <p:tav tm="0">
                                          <p:val>
                                            <p:strVal val="0-#ppt_w/2"/>
                                          </p:val>
                                        </p:tav>
                                        <p:tav tm="100000">
                                          <p:val>
                                            <p:strVal val="#ppt_x"/>
                                          </p:val>
                                        </p:tav>
                                      </p:tavLst>
                                    </p:anim>
                                    <p:anim calcmode="lin" valueType="num">
                                      <p:cBhvr additive="base">
                                        <p:cTn id="120" dur="1000" fill="hold"/>
                                        <p:tgtEl>
                                          <p:spTgt spid="6"/>
                                        </p:tgtEl>
                                        <p:attrNameLst>
                                          <p:attrName>ppt_y</p:attrName>
                                        </p:attrNameLst>
                                      </p:cBhvr>
                                      <p:tavLst>
                                        <p:tav tm="0">
                                          <p:val>
                                            <p:strVal val="#ppt_y"/>
                                          </p:val>
                                        </p:tav>
                                        <p:tav tm="100000">
                                          <p:val>
                                            <p:strVal val="#ppt_y"/>
                                          </p:val>
                                        </p:tav>
                                      </p:tavLst>
                                    </p:anim>
                                  </p:childTnLst>
                                </p:cTn>
                              </p:par>
                              <p:par>
                                <p:cTn id="121" presetID="2" presetClass="entr" presetSubtype="8" accel="20000" decel="60000" fill="hold" grpId="0" nodeType="with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additive="base">
                                        <p:cTn id="123" dur="1000" fill="hold"/>
                                        <p:tgtEl>
                                          <p:spTgt spid="7"/>
                                        </p:tgtEl>
                                        <p:attrNameLst>
                                          <p:attrName>ppt_x</p:attrName>
                                        </p:attrNameLst>
                                      </p:cBhvr>
                                      <p:tavLst>
                                        <p:tav tm="0">
                                          <p:val>
                                            <p:strVal val="0-#ppt_w/2"/>
                                          </p:val>
                                        </p:tav>
                                        <p:tav tm="100000">
                                          <p:val>
                                            <p:strVal val="#ppt_x"/>
                                          </p:val>
                                        </p:tav>
                                      </p:tavLst>
                                    </p:anim>
                                    <p:anim calcmode="lin" valueType="num">
                                      <p:cBhvr additive="base">
                                        <p:cTn id="124" dur="1000" fill="hold"/>
                                        <p:tgtEl>
                                          <p:spTgt spid="7"/>
                                        </p:tgtEl>
                                        <p:attrNameLst>
                                          <p:attrName>ppt_y</p:attrName>
                                        </p:attrNameLst>
                                      </p:cBhvr>
                                      <p:tavLst>
                                        <p:tav tm="0">
                                          <p:val>
                                            <p:strVal val="#ppt_y"/>
                                          </p:val>
                                        </p:tav>
                                        <p:tav tm="100000">
                                          <p:val>
                                            <p:strVal val="#ppt_y"/>
                                          </p:val>
                                        </p:tav>
                                      </p:tavLst>
                                    </p:anim>
                                  </p:childTnLst>
                                </p:cTn>
                              </p:par>
                              <p:par>
                                <p:cTn id="125" presetID="2" presetClass="entr" presetSubtype="8" accel="20000" decel="6000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additive="base">
                                        <p:cTn id="127" dur="1000" fill="hold"/>
                                        <p:tgtEl>
                                          <p:spTgt spid="10"/>
                                        </p:tgtEl>
                                        <p:attrNameLst>
                                          <p:attrName>ppt_x</p:attrName>
                                        </p:attrNameLst>
                                      </p:cBhvr>
                                      <p:tavLst>
                                        <p:tav tm="0">
                                          <p:val>
                                            <p:strVal val="0-#ppt_w/2"/>
                                          </p:val>
                                        </p:tav>
                                        <p:tav tm="100000">
                                          <p:val>
                                            <p:strVal val="#ppt_x"/>
                                          </p:val>
                                        </p:tav>
                                      </p:tavLst>
                                    </p:anim>
                                    <p:anim calcmode="lin" valueType="num">
                                      <p:cBhvr additive="base">
                                        <p:cTn id="128" dur="1000" fill="hold"/>
                                        <p:tgtEl>
                                          <p:spTgt spid="10"/>
                                        </p:tgtEl>
                                        <p:attrNameLst>
                                          <p:attrName>ppt_y</p:attrName>
                                        </p:attrNameLst>
                                      </p:cBhvr>
                                      <p:tavLst>
                                        <p:tav tm="0">
                                          <p:val>
                                            <p:strVal val="#ppt_y"/>
                                          </p:val>
                                        </p:tav>
                                        <p:tav tm="100000">
                                          <p:val>
                                            <p:strVal val="#ppt_y"/>
                                          </p:val>
                                        </p:tav>
                                      </p:tavLst>
                                    </p:anim>
                                  </p:childTnLst>
                                </p:cTn>
                              </p:par>
                              <p:par>
                                <p:cTn id="129" presetID="2" presetClass="entr" presetSubtype="8" accel="20000" decel="60000"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1000" fill="hold"/>
                                        <p:tgtEl>
                                          <p:spTgt spid="11"/>
                                        </p:tgtEl>
                                        <p:attrNameLst>
                                          <p:attrName>ppt_x</p:attrName>
                                        </p:attrNameLst>
                                      </p:cBhvr>
                                      <p:tavLst>
                                        <p:tav tm="0">
                                          <p:val>
                                            <p:strVal val="0-#ppt_w/2"/>
                                          </p:val>
                                        </p:tav>
                                        <p:tav tm="100000">
                                          <p:val>
                                            <p:strVal val="#ppt_x"/>
                                          </p:val>
                                        </p:tav>
                                      </p:tavLst>
                                    </p:anim>
                                    <p:anim calcmode="lin" valueType="num">
                                      <p:cBhvr additive="base">
                                        <p:cTn id="132" dur="1000" fill="hold"/>
                                        <p:tgtEl>
                                          <p:spTgt spid="11"/>
                                        </p:tgtEl>
                                        <p:attrNameLst>
                                          <p:attrName>ppt_y</p:attrName>
                                        </p:attrNameLst>
                                      </p:cBhvr>
                                      <p:tavLst>
                                        <p:tav tm="0">
                                          <p:val>
                                            <p:strVal val="#ppt_y"/>
                                          </p:val>
                                        </p:tav>
                                        <p:tav tm="100000">
                                          <p:val>
                                            <p:strVal val="#ppt_y"/>
                                          </p:val>
                                        </p:tav>
                                      </p:tavLst>
                                    </p:anim>
                                  </p:childTnLst>
                                </p:cTn>
                              </p:par>
                              <p:par>
                                <p:cTn id="133" presetID="2" presetClass="entr" presetSubtype="2" accel="20000" decel="60000" fill="hold" grpId="0"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1000" fill="hold"/>
                                        <p:tgtEl>
                                          <p:spTgt spid="12"/>
                                        </p:tgtEl>
                                        <p:attrNameLst>
                                          <p:attrName>ppt_x</p:attrName>
                                        </p:attrNameLst>
                                      </p:cBhvr>
                                      <p:tavLst>
                                        <p:tav tm="0">
                                          <p:val>
                                            <p:strVal val="1+#ppt_w/2"/>
                                          </p:val>
                                        </p:tav>
                                        <p:tav tm="100000">
                                          <p:val>
                                            <p:strVal val="#ppt_x"/>
                                          </p:val>
                                        </p:tav>
                                      </p:tavLst>
                                    </p:anim>
                                    <p:anim calcmode="lin" valueType="num">
                                      <p:cBhvr additive="base">
                                        <p:cTn id="13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3" grpId="0" animBg="1"/>
      <p:bldP spid="45" grpId="0" animBg="1"/>
      <p:bldP spid="47" grpId="0" animBg="1"/>
      <p:bldP spid="49" grpId="0" animBg="1"/>
      <p:bldP spid="51" grpId="0"/>
      <p:bldP spid="52" grpId="0"/>
      <p:bldP spid="53" grpId="0"/>
      <p:bldP spid="54" grpId="0"/>
      <p:bldP spid="107" grpId="0"/>
      <p:bldP spid="108" grpId="0" build="p"/>
      <p:bldP spid="44" grpId="0"/>
      <p:bldP spid="46" grpId="0"/>
      <p:bldP spid="48" grpId="0"/>
      <p:bldP spid="50" grpId="0"/>
      <p:bldP spid="58" grpId="0" animBg="1"/>
      <p:bldP spid="71" grpId="0"/>
      <p:bldP spid="83" grpId="0"/>
      <p:bldP spid="72" grpId="0"/>
      <p:bldP spid="84" grpId="0"/>
      <p:bldP spid="2" grpId="0" animBg="1"/>
      <p:bldP spid="3" grpId="0" animBg="1"/>
      <p:bldP spid="6" grpId="0"/>
      <p:bldP spid="7" grpId="0"/>
      <p:bldP spid="10" grpId="0"/>
      <p:bldP spid="11" grpId="0"/>
      <p:bldP spid="12" grpId="0"/>
    </p:bldLst>
  </p:timing>
</p:sld>
</file>

<file path=ppt/theme/theme1.xml><?xml version="1.0" encoding="utf-8"?>
<a:theme xmlns:a="http://schemas.openxmlformats.org/drawingml/2006/main" name="Office Theme">
  <a:themeElements>
    <a:clrScheme name="Colors 257">
      <a:dk1>
        <a:srgbClr val="3F3F3F"/>
      </a:dk1>
      <a:lt1>
        <a:sysClr val="window" lastClr="FFFFFF"/>
      </a:lt1>
      <a:dk2>
        <a:srgbClr val="313C41"/>
      </a:dk2>
      <a:lt2>
        <a:srgbClr val="FFFFFF"/>
      </a:lt2>
      <a:accent1>
        <a:srgbClr val="D600FF"/>
      </a:accent1>
      <a:accent2>
        <a:srgbClr val="00B8FF"/>
      </a:accent2>
      <a:accent3>
        <a:srgbClr val="FA982B"/>
      </a:accent3>
      <a:accent4>
        <a:srgbClr val="E92F74"/>
      </a:accent4>
      <a:accent5>
        <a:srgbClr val="189ED9"/>
      </a:accent5>
      <a:accent6>
        <a:srgbClr val="875DA7"/>
      </a:accent6>
      <a:hlink>
        <a:srgbClr val="A05024"/>
      </a:hlink>
      <a:folHlink>
        <a:srgbClr val="FEC037"/>
      </a:folHlink>
    </a:clrScheme>
    <a:fontScheme name="Futura">
      <a:majorFont>
        <a:latin typeface="Montserrat"/>
        <a:ea typeface=""/>
        <a:cs typeface=""/>
      </a:majorFont>
      <a:minorFont>
        <a:latin typeface="Abeez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13127</TotalTime>
  <Words>2223</Words>
  <Application>Microsoft Macintosh PowerPoint</Application>
  <PresentationFormat>Widescreen</PresentationFormat>
  <Paragraphs>217</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Abeezee</vt:lpstr>
      <vt:lpstr>Arial</vt:lpstr>
      <vt:lpstr>Calibri</vt:lpstr>
      <vt:lpstr>Montserrat</vt:lpstr>
      <vt:lpstr>Söhne</vt:lpstr>
      <vt:lpstr>Ubuntu</vt:lpstr>
      <vt:lpstr>Office Theme</vt:lpstr>
      <vt:lpstr>PowerPoint Presentation</vt:lpstr>
      <vt:lpstr>Hello, I am Swaraj</vt:lpstr>
      <vt:lpstr>Table Of Content</vt:lpstr>
      <vt:lpstr>Introduction Data Logging &amp; Monitoring</vt:lpstr>
      <vt:lpstr>Effective MLOps</vt:lpstr>
      <vt:lpstr>PowerPoint Presentation</vt:lpstr>
      <vt:lpstr>PowerPoint Presentation</vt:lpstr>
      <vt:lpstr>Background &amp; Motivation</vt:lpstr>
      <vt:lpstr>Literature Review</vt:lpstr>
      <vt:lpstr>Pipeline Strategy</vt:lpstr>
      <vt:lpstr>Results &amp; Findings</vt:lpstr>
      <vt:lpstr>Results &amp; Findings</vt:lpstr>
      <vt:lpstr>Results &amp; Findings</vt:lpstr>
      <vt:lpstr>Cloud Deployment</vt:lpstr>
      <vt:lpstr>Min.io</vt:lpstr>
      <vt:lpstr>Limitation &amp; Future Work</vt:lpstr>
      <vt:lpstr>Future Work</vt:lpstr>
      <vt:lpstr>One Platform Runs Anywhere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mail</dc:creator>
  <cp:lastModifiedBy>Swaraj Shaw</cp:lastModifiedBy>
  <cp:revision>293</cp:revision>
  <dcterms:created xsi:type="dcterms:W3CDTF">2020-06-13T04:19:10Z</dcterms:created>
  <dcterms:modified xsi:type="dcterms:W3CDTF">2023-01-09T14:58:07Z</dcterms:modified>
</cp:coreProperties>
</file>